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76" r:id="rId12"/>
    <p:sldId id="345" r:id="rId13"/>
    <p:sldId id="346" r:id="rId14"/>
    <p:sldId id="347" r:id="rId15"/>
    <p:sldId id="348" r:id="rId16"/>
    <p:sldId id="349" r:id="rId17"/>
    <p:sldId id="350" r:id="rId18"/>
    <p:sldId id="277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8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7" r:id="rId47"/>
    <p:sldId id="312" r:id="rId48"/>
    <p:sldId id="314" r:id="rId49"/>
    <p:sldId id="305" r:id="rId50"/>
    <p:sldId id="308" r:id="rId51"/>
    <p:sldId id="309" r:id="rId52"/>
    <p:sldId id="310" r:id="rId53"/>
    <p:sldId id="315" r:id="rId54"/>
    <p:sldId id="317" r:id="rId55"/>
    <p:sldId id="316" r:id="rId56"/>
    <p:sldId id="318" r:id="rId57"/>
    <p:sldId id="319" r:id="rId58"/>
    <p:sldId id="373" r:id="rId59"/>
    <p:sldId id="369" r:id="rId60"/>
    <p:sldId id="37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71" r:id="rId72"/>
    <p:sldId id="372" r:id="rId73"/>
    <p:sldId id="335" r:id="rId74"/>
    <p:sldId id="336" r:id="rId75"/>
    <p:sldId id="337" r:id="rId76"/>
    <p:sldId id="259" r:id="rId7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65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3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6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9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50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9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C2F7-1C65-4CB0-ACEA-A1B11D0DAAC5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BA80-FA69-4412-BBA7-FB6209E2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awesomequests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73923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dirty="0" err="1" smtClean="0">
                <a:solidFill>
                  <a:schemeClr val="bg1"/>
                </a:solidFill>
              </a:rPr>
              <a:t>Фотоквест</a:t>
            </a:r>
            <a:r>
              <a:rPr lang="ru-RU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smtClean="0">
                <a:solidFill>
                  <a:schemeClr val="bg1"/>
                </a:solidFill>
              </a:rPr>
              <a:t>Awesome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51999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67" y="1581559"/>
            <a:ext cx="190526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72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Состав команды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Семён Махаев</a:t>
            </a:r>
            <a:r>
              <a:rPr lang="ru-RU" sz="3600" dirty="0" smtClean="0">
                <a:solidFill>
                  <a:schemeClr val="bg1"/>
                </a:solidFill>
              </a:rPr>
              <a:t> – капитан, </a:t>
            </a:r>
            <a:r>
              <a:rPr lang="en-US" sz="3600" dirty="0" smtClean="0">
                <a:solidFill>
                  <a:schemeClr val="bg1"/>
                </a:solidFill>
              </a:rPr>
              <a:t>API, </a:t>
            </a:r>
            <a:r>
              <a:rPr lang="ru-RU" sz="3600" dirty="0" smtClean="0">
                <a:solidFill>
                  <a:schemeClr val="bg1"/>
                </a:solidFill>
              </a:rPr>
              <a:t>вёрстка</a:t>
            </a: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Николай </a:t>
            </a:r>
            <a:r>
              <a:rPr lang="ru-RU" sz="3600" b="1" dirty="0" err="1" smtClean="0">
                <a:solidFill>
                  <a:schemeClr val="bg1"/>
                </a:solidFill>
              </a:rPr>
              <a:t>Бравилов</a:t>
            </a:r>
            <a:r>
              <a:rPr lang="ru-RU" sz="3600" dirty="0" smtClean="0">
                <a:solidFill>
                  <a:schemeClr val="bg1"/>
                </a:solidFill>
              </a:rPr>
              <a:t> – </a:t>
            </a:r>
            <a:r>
              <a:rPr lang="ru-RU" sz="3600" dirty="0" err="1" smtClean="0">
                <a:solidFill>
                  <a:schemeClr val="bg1"/>
                </a:solidFill>
              </a:rPr>
              <a:t>бэк</a:t>
            </a:r>
            <a:r>
              <a:rPr lang="ru-RU" sz="3600" dirty="0" smtClean="0">
                <a:solidFill>
                  <a:schemeClr val="bg1"/>
                </a:solidFill>
              </a:rPr>
              <a:t>-энд и </a:t>
            </a:r>
            <a:r>
              <a:rPr lang="en-US" sz="3600" dirty="0" smtClean="0">
                <a:solidFill>
                  <a:schemeClr val="bg1"/>
                </a:solidFill>
              </a:rPr>
              <a:t>CI</a:t>
            </a:r>
            <a:endParaRPr lang="ru-RU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Александр </a:t>
            </a:r>
            <a:r>
              <a:rPr lang="ru-RU" sz="3600" b="1" dirty="0" err="1" smtClean="0">
                <a:solidFill>
                  <a:schemeClr val="bg1"/>
                </a:solidFill>
              </a:rPr>
              <a:t>Загнойко</a:t>
            </a:r>
            <a:r>
              <a:rPr lang="ru-RU" sz="3600" dirty="0" smtClean="0">
                <a:solidFill>
                  <a:schemeClr val="bg1"/>
                </a:solidFill>
              </a:rPr>
              <a:t> – авторизация, структура БД</a:t>
            </a: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Никита Нартов</a:t>
            </a:r>
            <a:r>
              <a:rPr lang="ru-RU" sz="3600" dirty="0" smtClean="0">
                <a:solidFill>
                  <a:schemeClr val="bg1"/>
                </a:solidFill>
              </a:rPr>
              <a:t> – вёрстка, структура БД</a:t>
            </a: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Дмитрий </a:t>
            </a:r>
            <a:r>
              <a:rPr lang="ru-RU" sz="3600" b="1" dirty="0" err="1" smtClean="0">
                <a:solidFill>
                  <a:schemeClr val="bg1"/>
                </a:solidFill>
              </a:rPr>
              <a:t>Кондрашин</a:t>
            </a:r>
            <a:r>
              <a:rPr lang="ru-RU" sz="3600" dirty="0" smtClean="0">
                <a:solidFill>
                  <a:schemeClr val="bg1"/>
                </a:solidFill>
              </a:rPr>
              <a:t> – вёрстка и клиентская логика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46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Node.js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Node.js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Express.js</a:t>
            </a:r>
          </a:p>
          <a:p>
            <a:pPr marL="0" indent="0" algn="ctr">
              <a:buNone/>
            </a:pP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Node.js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Express.js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ElephantSQL</a:t>
            </a:r>
            <a:r>
              <a:rPr lang="en-US" sz="4400" dirty="0" smtClean="0">
                <a:solidFill>
                  <a:schemeClr val="bg1"/>
                </a:solidFill>
              </a:rPr>
              <a:t>, </a:t>
            </a:r>
            <a:r>
              <a:rPr lang="en-US" sz="4400" dirty="0" err="1" smtClean="0">
                <a:solidFill>
                  <a:schemeClr val="bg1"/>
                </a:solidFill>
              </a:rPr>
              <a:t>PostgreeSQL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Node.js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Express.js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ElephantSQL</a:t>
            </a:r>
            <a:r>
              <a:rPr lang="en-US" sz="4400" dirty="0" smtClean="0">
                <a:solidFill>
                  <a:schemeClr val="bg1"/>
                </a:solidFill>
              </a:rPr>
              <a:t>, </a:t>
            </a:r>
            <a:r>
              <a:rPr lang="en-US" sz="4400" dirty="0" err="1" smtClean="0">
                <a:solidFill>
                  <a:schemeClr val="bg1"/>
                </a:solidFill>
              </a:rPr>
              <a:t>PostgreeSQL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Sequelize.js</a:t>
            </a:r>
          </a:p>
          <a:p>
            <a:pPr marL="0" indent="0" algn="ctr">
              <a:buNone/>
            </a:pP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5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Node.js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Express.js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ElephantSQL</a:t>
            </a:r>
            <a:r>
              <a:rPr lang="en-US" sz="4400" dirty="0" smtClean="0">
                <a:solidFill>
                  <a:schemeClr val="bg1"/>
                </a:solidFill>
              </a:rPr>
              <a:t>, </a:t>
            </a:r>
            <a:r>
              <a:rPr lang="en-US" sz="4400" dirty="0" err="1" smtClean="0">
                <a:solidFill>
                  <a:schemeClr val="bg1"/>
                </a:solidFill>
              </a:rPr>
              <a:t>PostgreeSQL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Sequelize.js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Passport.js</a:t>
            </a:r>
          </a:p>
          <a:p>
            <a:pPr marL="0" indent="0" algn="ctr">
              <a:buNone/>
            </a:pP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Node.js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Express.js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ElephantSQL</a:t>
            </a:r>
            <a:r>
              <a:rPr lang="en-US" sz="4400" dirty="0" smtClean="0">
                <a:solidFill>
                  <a:schemeClr val="bg1"/>
                </a:solidFill>
              </a:rPr>
              <a:t>, </a:t>
            </a:r>
            <a:r>
              <a:rPr lang="en-US" sz="4400" dirty="0" err="1" smtClean="0">
                <a:solidFill>
                  <a:schemeClr val="bg1"/>
                </a:solidFill>
              </a:rPr>
              <a:t>PostgreeSQL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Sequelize.js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Passport.js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Bcrypt.js</a:t>
            </a:r>
          </a:p>
          <a:p>
            <a:pPr marL="0" indent="0" algn="ctr">
              <a:buNone/>
            </a:pP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49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Heroku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3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73923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dirty="0" err="1" smtClean="0">
                <a:solidFill>
                  <a:schemeClr val="bg1"/>
                </a:solidFill>
              </a:rPr>
              <a:t>Фотоквест</a:t>
            </a:r>
            <a:r>
              <a:rPr lang="ru-RU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smtClean="0">
                <a:solidFill>
                  <a:schemeClr val="bg1"/>
                </a:solidFill>
              </a:rPr>
              <a:t>Awesome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519998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67" y="1581559"/>
            <a:ext cx="1905266" cy="1619476"/>
          </a:xfrm>
          <a:prstGeom prst="rect">
            <a:avLst/>
          </a:prstGeom>
        </p:spPr>
      </p:pic>
      <p:sp>
        <p:nvSpPr>
          <p:cNvPr id="6" name="Подзаголовок 3"/>
          <p:cNvSpPr txBox="1">
            <a:spLocks/>
          </p:cNvSpPr>
          <p:nvPr/>
        </p:nvSpPr>
        <p:spPr>
          <a:xfrm>
            <a:off x="1524000" y="45773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smtClean="0">
                <a:solidFill>
                  <a:schemeClr val="bg1"/>
                </a:solidFill>
              </a:rPr>
              <a:t>Семён Махаев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Heroku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TravisCI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8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Heroku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TravisCI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Surge.sh</a:t>
            </a:r>
          </a:p>
        </p:txBody>
      </p:sp>
    </p:spTree>
    <p:extLst>
      <p:ext uri="{BB962C8B-B14F-4D97-AF65-F5344CB8AC3E}">
        <p14:creationId xmlns:p14="http://schemas.microsoft.com/office/powerpoint/2010/main" val="20712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Heroku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TravisCI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Surge.sh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Cloudinary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14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Webpack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Webpack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Handlebars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0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Webpack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Handlebars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Stylus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Webpack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Handlebars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Stylus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Eslint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Webpack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Handlebars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Stylus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Eslint</a:t>
            </a:r>
            <a:endParaRPr lang="ru-RU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Mockups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35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6680" y="1122363"/>
            <a:ext cx="11887200" cy="2387600"/>
          </a:xfrm>
        </p:spPr>
        <p:txBody>
          <a:bodyPr>
            <a:normAutofit/>
          </a:bodyPr>
          <a:lstStyle/>
          <a:p>
            <a:r>
              <a:rPr lang="en-US" sz="5800" dirty="0" smtClean="0">
                <a:solidFill>
                  <a:schemeClr val="bg1"/>
                </a:solidFill>
              </a:rPr>
              <a:t>http://awesomequests.herokuapp.com</a:t>
            </a:r>
            <a:endParaRPr lang="ru-RU" sz="58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Mocha.js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Инструменты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Mocha.js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Sinon.js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Работа над проектом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56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Работа над проектом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github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Работа над проектом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</a:rPr>
              <a:t>g</a:t>
            </a:r>
            <a:r>
              <a:rPr lang="en-US" sz="4400" dirty="0" err="1" smtClean="0">
                <a:solidFill>
                  <a:schemeClr val="bg1"/>
                </a:solidFill>
              </a:rPr>
              <a:t>ithub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issues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Работа над проектом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</a:rPr>
              <a:t>g</a:t>
            </a:r>
            <a:r>
              <a:rPr lang="en-US" sz="4400" dirty="0" err="1" smtClean="0">
                <a:solidFill>
                  <a:schemeClr val="bg1"/>
                </a:solidFill>
              </a:rPr>
              <a:t>ithub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i</a:t>
            </a:r>
            <a:r>
              <a:rPr lang="en-US" sz="4400" dirty="0" smtClean="0">
                <a:solidFill>
                  <a:schemeClr val="bg1"/>
                </a:solidFill>
              </a:rPr>
              <a:t>ssues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mentionbot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73923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dirty="0" err="1" smtClean="0">
                <a:solidFill>
                  <a:schemeClr val="bg1"/>
                </a:solidFill>
              </a:rPr>
              <a:t>Фотоквест</a:t>
            </a:r>
            <a:r>
              <a:rPr lang="ru-RU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smtClean="0">
                <a:solidFill>
                  <a:schemeClr val="bg1"/>
                </a:solidFill>
              </a:rPr>
              <a:t>Awesome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51999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67" y="1581559"/>
            <a:ext cx="190526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73923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dirty="0" err="1" smtClean="0">
                <a:solidFill>
                  <a:schemeClr val="bg1"/>
                </a:solidFill>
              </a:rPr>
              <a:t>Фотоквест</a:t>
            </a:r>
            <a:r>
              <a:rPr lang="ru-RU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smtClean="0">
                <a:solidFill>
                  <a:schemeClr val="bg1"/>
                </a:solidFill>
              </a:rPr>
              <a:t>Awesome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51999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67" y="1581559"/>
            <a:ext cx="1905266" cy="1619476"/>
          </a:xfrm>
          <a:prstGeom prst="rect">
            <a:avLst/>
          </a:prstGeom>
        </p:spPr>
      </p:pic>
      <p:sp>
        <p:nvSpPr>
          <p:cNvPr id="6" name="Подзаголовок 3"/>
          <p:cNvSpPr txBox="1">
            <a:spLocks/>
          </p:cNvSpPr>
          <p:nvPr/>
        </p:nvSpPr>
        <p:spPr>
          <a:xfrm>
            <a:off x="1524000" y="45773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 smtClean="0">
                <a:solidFill>
                  <a:schemeClr val="bg1"/>
                </a:solidFill>
              </a:rPr>
              <a:t>Фишки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Адаптивный </a:t>
            </a:r>
            <a:r>
              <a:rPr lang="ru-RU" sz="4800" dirty="0" err="1" smtClean="0">
                <a:solidFill>
                  <a:schemeClr val="bg1"/>
                </a:solidFill>
              </a:rPr>
              <a:t>кроссбраузерный</a:t>
            </a:r>
            <a:r>
              <a:rPr lang="ru-RU" sz="4800" dirty="0" smtClean="0">
                <a:solidFill>
                  <a:schemeClr val="bg1"/>
                </a:solidFill>
              </a:rPr>
              <a:t> дизайн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291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Адаптивный </a:t>
            </a:r>
            <a:r>
              <a:rPr lang="ru-RU" sz="4800" dirty="0" err="1" smtClean="0">
                <a:solidFill>
                  <a:schemeClr val="bg1"/>
                </a:solidFill>
              </a:rPr>
              <a:t>кроссбраузерный</a:t>
            </a:r>
            <a:r>
              <a:rPr lang="ru-RU" sz="4800" dirty="0" smtClean="0">
                <a:solidFill>
                  <a:schemeClr val="bg1"/>
                </a:solidFill>
              </a:rPr>
              <a:t> дизайн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Но это не точно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6"/>
          <p:cNvSpPr txBox="1">
            <a:spLocks/>
          </p:cNvSpPr>
          <p:nvPr/>
        </p:nvSpPr>
        <p:spPr>
          <a:xfrm>
            <a:off x="1524000" y="210851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 smtClean="0">
                <a:solidFill>
                  <a:schemeClr val="bg1"/>
                </a:solidFill>
              </a:rPr>
              <a:t>Команда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5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Адаптивный </a:t>
            </a:r>
            <a:r>
              <a:rPr lang="ru-RU" sz="4800" dirty="0" err="1" smtClean="0">
                <a:solidFill>
                  <a:schemeClr val="bg1"/>
                </a:solidFill>
              </a:rPr>
              <a:t>кроссбраузерный</a:t>
            </a:r>
            <a:r>
              <a:rPr lang="ru-RU" sz="4800" dirty="0" smtClean="0">
                <a:solidFill>
                  <a:schemeClr val="bg1"/>
                </a:solidFill>
              </a:rPr>
              <a:t> дизайн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535800"/>
            <a:ext cx="2736561" cy="4864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Поиск по </a:t>
            </a:r>
            <a:r>
              <a:rPr lang="ru-RU" dirty="0" err="1" smtClean="0">
                <a:solidFill>
                  <a:schemeClr val="bg1"/>
                </a:solidFill>
              </a:rPr>
              <a:t>квестам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сортировка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62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Поиск по </a:t>
            </a:r>
            <a:r>
              <a:rPr lang="ru-RU" dirty="0" err="1" smtClean="0">
                <a:solidFill>
                  <a:schemeClr val="bg1"/>
                </a:solidFill>
              </a:rPr>
              <a:t>квестам</a:t>
            </a:r>
            <a:r>
              <a:rPr lang="ru-RU" dirty="0" smtClean="0">
                <a:solidFill>
                  <a:schemeClr val="bg1"/>
                </a:solidFill>
              </a:rPr>
              <a:t> и сортировка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779"/>
            <a:ext cx="10515600" cy="3675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7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Поиск по </a:t>
            </a:r>
            <a:r>
              <a:rPr lang="ru-RU" dirty="0" err="1" smtClean="0">
                <a:solidFill>
                  <a:schemeClr val="bg1"/>
                </a:solidFill>
              </a:rPr>
              <a:t>квестам</a:t>
            </a:r>
            <a:r>
              <a:rPr lang="ru-RU" dirty="0" smtClean="0">
                <a:solidFill>
                  <a:schemeClr val="bg1"/>
                </a:solidFill>
              </a:rPr>
              <a:t> и сортировка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65" y="1825625"/>
            <a:ext cx="2807069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7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Учётная запись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27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Учётная запись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Аватарка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5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Учётная запись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Аватарка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Профиль</a:t>
            </a:r>
          </a:p>
        </p:txBody>
      </p:sp>
    </p:spTree>
    <p:extLst>
      <p:ext uri="{BB962C8B-B14F-4D97-AF65-F5344CB8AC3E}">
        <p14:creationId xmlns:p14="http://schemas.microsoft.com/office/powerpoint/2010/main" val="25664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Учётная запись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Аватарка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Профиль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Сброс пароля</a:t>
            </a:r>
          </a:p>
        </p:txBody>
      </p:sp>
    </p:spTree>
    <p:extLst>
      <p:ext uri="{BB962C8B-B14F-4D97-AF65-F5344CB8AC3E}">
        <p14:creationId xmlns:p14="http://schemas.microsoft.com/office/powerpoint/2010/main" val="17521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Сброс пароля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0922"/>
            <a:ext cx="10515600" cy="4100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790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Учётная запись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60" y="1493519"/>
            <a:ext cx="10338039" cy="5103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Состав команды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92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Статистика посещений сервиса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Статистика посещений сервиса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2001044"/>
            <a:ext cx="8858250" cy="4000500"/>
          </a:xfrm>
        </p:spPr>
      </p:pic>
    </p:spTree>
    <p:extLst>
      <p:ext uri="{BB962C8B-B14F-4D97-AF65-F5344CB8AC3E}">
        <p14:creationId xmlns:p14="http://schemas.microsoft.com/office/powerpoint/2010/main" val="26683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Комментарии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78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Комментарии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1527265"/>
            <a:ext cx="3596639" cy="510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1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Лайки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38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Лайки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5" y="1815151"/>
            <a:ext cx="11411593" cy="3630304"/>
          </a:xfrm>
        </p:spPr>
      </p:pic>
    </p:spTree>
    <p:extLst>
      <p:ext uri="{BB962C8B-B14F-4D97-AF65-F5344CB8AC3E}">
        <p14:creationId xmlns:p14="http://schemas.microsoft.com/office/powerpoint/2010/main" val="34042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База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85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База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ElephantSQL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497"/>
            <a:ext cx="9525000" cy="6858498"/>
          </a:xfrm>
        </p:spPr>
      </p:pic>
    </p:spTree>
    <p:extLst>
      <p:ext uri="{BB962C8B-B14F-4D97-AF65-F5344CB8AC3E}">
        <p14:creationId xmlns:p14="http://schemas.microsoft.com/office/powerpoint/2010/main" val="213287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Геолокация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49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Состав команды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Семён Махаев</a:t>
            </a:r>
            <a:r>
              <a:rPr lang="ru-RU" sz="3600" dirty="0" smtClean="0">
                <a:solidFill>
                  <a:schemeClr val="bg1"/>
                </a:solidFill>
              </a:rPr>
              <a:t> – капитан, </a:t>
            </a:r>
            <a:r>
              <a:rPr lang="en-US" sz="3600" dirty="0" smtClean="0">
                <a:solidFill>
                  <a:schemeClr val="bg1"/>
                </a:solidFill>
              </a:rPr>
              <a:t>API, </a:t>
            </a:r>
            <a:r>
              <a:rPr lang="ru-RU" sz="3600" dirty="0" smtClean="0">
                <a:solidFill>
                  <a:schemeClr val="bg1"/>
                </a:solidFill>
              </a:rPr>
              <a:t>вёрстка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Геолокация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76" y="1410228"/>
            <a:ext cx="8748215" cy="4996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1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https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6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https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express-https-redirect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91440" y="1122363"/>
            <a:ext cx="11887200" cy="2387600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</a:rPr>
              <a:t>http://awesomequests.herokuapp.com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995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91440" y="1122363"/>
            <a:ext cx="11887200" cy="2387600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</a:rPr>
              <a:t>http</a:t>
            </a:r>
            <a:r>
              <a:rPr lang="en-US" sz="5400" dirty="0" smtClean="0">
                <a:solidFill>
                  <a:srgbClr val="FF0000"/>
                </a:solidFill>
              </a:rPr>
              <a:t>s</a:t>
            </a:r>
            <a:r>
              <a:rPr lang="en-US" sz="5400" dirty="0" smtClean="0">
                <a:solidFill>
                  <a:schemeClr val="bg1"/>
                </a:solidFill>
              </a:rPr>
              <a:t>://awesomequests.herokuapp.com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Drag&amp;Drop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75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Drag&amp;Drop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Добавление фотографий </a:t>
            </a:r>
            <a:r>
              <a:rPr lang="ru-RU" dirty="0" err="1" smtClean="0">
                <a:solidFill>
                  <a:schemeClr val="bg1"/>
                </a:solidFill>
              </a:rPr>
              <a:t>квесту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Drag&amp;Drop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Добавление фотографий </a:t>
            </a:r>
            <a:r>
              <a:rPr lang="ru-RU" dirty="0" err="1" smtClean="0">
                <a:solidFill>
                  <a:schemeClr val="bg1"/>
                </a:solidFill>
              </a:rPr>
              <a:t>квесту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Сортировка фотографий </a:t>
            </a:r>
            <a:r>
              <a:rPr lang="ru-RU" dirty="0" err="1" smtClean="0">
                <a:solidFill>
                  <a:schemeClr val="bg1"/>
                </a:solidFill>
              </a:rPr>
              <a:t>квеста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26" y="-60960"/>
            <a:ext cx="12341266" cy="694325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0" y="26206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 smtClean="0"/>
              <a:t>Трудности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39872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Трудности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4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Состав команды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Семён Махаев</a:t>
            </a:r>
            <a:r>
              <a:rPr lang="ru-RU" sz="3600" dirty="0" smtClean="0">
                <a:solidFill>
                  <a:schemeClr val="bg1"/>
                </a:solidFill>
              </a:rPr>
              <a:t> – капитан, </a:t>
            </a:r>
            <a:r>
              <a:rPr lang="en-US" sz="3600" dirty="0" smtClean="0">
                <a:solidFill>
                  <a:schemeClr val="bg1"/>
                </a:solidFill>
              </a:rPr>
              <a:t>API, </a:t>
            </a:r>
            <a:r>
              <a:rPr lang="ru-RU" sz="3600" dirty="0" smtClean="0">
                <a:solidFill>
                  <a:schemeClr val="bg1"/>
                </a:solidFill>
              </a:rPr>
              <a:t>вёрстка</a:t>
            </a: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Николай </a:t>
            </a:r>
            <a:r>
              <a:rPr lang="ru-RU" sz="3600" b="1" dirty="0" err="1" smtClean="0">
                <a:solidFill>
                  <a:schemeClr val="bg1"/>
                </a:solidFill>
              </a:rPr>
              <a:t>Бравилов</a:t>
            </a:r>
            <a:r>
              <a:rPr lang="ru-RU" sz="3600" dirty="0" smtClean="0">
                <a:solidFill>
                  <a:schemeClr val="bg1"/>
                </a:solidFill>
              </a:rPr>
              <a:t> – </a:t>
            </a:r>
            <a:r>
              <a:rPr lang="ru-RU" sz="3600" dirty="0" err="1" smtClean="0">
                <a:solidFill>
                  <a:schemeClr val="bg1"/>
                </a:solidFill>
              </a:rPr>
              <a:t>бэк</a:t>
            </a:r>
            <a:r>
              <a:rPr lang="ru-RU" sz="3600" dirty="0" smtClean="0">
                <a:solidFill>
                  <a:schemeClr val="bg1"/>
                </a:solidFill>
              </a:rPr>
              <a:t>-энд и </a:t>
            </a:r>
            <a:r>
              <a:rPr lang="en-US" sz="3600" dirty="0" smtClean="0">
                <a:solidFill>
                  <a:schemeClr val="bg1"/>
                </a:solidFill>
              </a:rPr>
              <a:t>CI</a:t>
            </a:r>
            <a:endParaRPr lang="ru-RU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Трудности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github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674" y="1951"/>
            <a:ext cx="13468594" cy="685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8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Трудности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github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5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Трудности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github</a:t>
            </a:r>
            <a:endParaRPr lang="ru-RU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Настройка </a:t>
            </a:r>
            <a:r>
              <a:rPr lang="en-US" sz="4800" dirty="0" err="1" smtClean="0">
                <a:solidFill>
                  <a:schemeClr val="bg1"/>
                </a:solidFill>
              </a:rPr>
              <a:t>webpack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Трудности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github</a:t>
            </a:r>
            <a:endParaRPr lang="ru-RU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Настройка </a:t>
            </a:r>
            <a:r>
              <a:rPr lang="en-US" sz="4800" dirty="0" err="1" smtClean="0">
                <a:solidFill>
                  <a:schemeClr val="bg1"/>
                </a:solidFill>
              </a:rPr>
              <a:t>webpack</a:t>
            </a:r>
            <a:endParaRPr lang="en-US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https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Трудности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github</a:t>
            </a:r>
            <a:endParaRPr lang="ru-RU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Настройка </a:t>
            </a:r>
            <a:r>
              <a:rPr lang="en-US" sz="4800" dirty="0" err="1" smtClean="0">
                <a:solidFill>
                  <a:schemeClr val="bg1"/>
                </a:solidFill>
              </a:rPr>
              <a:t>webpack</a:t>
            </a:r>
            <a:endParaRPr lang="en-US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https</a:t>
            </a:r>
          </a:p>
          <a:p>
            <a:pPr marL="0" indent="0" algn="ctr"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Оптимизация вёрстки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463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hlinkClick r:id="rId2"/>
              </a:rPr>
              <a:t>DEMO</a:t>
            </a:r>
            <a:endParaRPr lang="ru-RU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Состав команды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Семён Махаев</a:t>
            </a:r>
            <a:r>
              <a:rPr lang="ru-RU" sz="3600" dirty="0" smtClean="0">
                <a:solidFill>
                  <a:schemeClr val="bg1"/>
                </a:solidFill>
              </a:rPr>
              <a:t> – капитан, </a:t>
            </a:r>
            <a:r>
              <a:rPr lang="en-US" sz="3600" dirty="0" smtClean="0">
                <a:solidFill>
                  <a:schemeClr val="bg1"/>
                </a:solidFill>
              </a:rPr>
              <a:t>API, </a:t>
            </a:r>
            <a:r>
              <a:rPr lang="ru-RU" sz="3600" dirty="0" smtClean="0">
                <a:solidFill>
                  <a:schemeClr val="bg1"/>
                </a:solidFill>
              </a:rPr>
              <a:t>вёрстка</a:t>
            </a: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Николай </a:t>
            </a:r>
            <a:r>
              <a:rPr lang="ru-RU" sz="3600" b="1" dirty="0" err="1" smtClean="0">
                <a:solidFill>
                  <a:schemeClr val="bg1"/>
                </a:solidFill>
              </a:rPr>
              <a:t>Бравилов</a:t>
            </a:r>
            <a:r>
              <a:rPr lang="ru-RU" sz="3600" dirty="0" smtClean="0">
                <a:solidFill>
                  <a:schemeClr val="bg1"/>
                </a:solidFill>
              </a:rPr>
              <a:t> – </a:t>
            </a:r>
            <a:r>
              <a:rPr lang="ru-RU" sz="3600" dirty="0" err="1" smtClean="0">
                <a:solidFill>
                  <a:schemeClr val="bg1"/>
                </a:solidFill>
              </a:rPr>
              <a:t>бэк</a:t>
            </a:r>
            <a:r>
              <a:rPr lang="ru-RU" sz="3600" dirty="0" smtClean="0">
                <a:solidFill>
                  <a:schemeClr val="bg1"/>
                </a:solidFill>
              </a:rPr>
              <a:t>-энд и </a:t>
            </a:r>
            <a:r>
              <a:rPr lang="en-US" sz="3600" dirty="0" smtClean="0">
                <a:solidFill>
                  <a:schemeClr val="bg1"/>
                </a:solidFill>
              </a:rPr>
              <a:t>CI</a:t>
            </a:r>
            <a:endParaRPr lang="ru-RU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Александр </a:t>
            </a:r>
            <a:r>
              <a:rPr lang="ru-RU" sz="3600" b="1" dirty="0" err="1" smtClean="0">
                <a:solidFill>
                  <a:schemeClr val="bg1"/>
                </a:solidFill>
              </a:rPr>
              <a:t>Загнойко</a:t>
            </a:r>
            <a:r>
              <a:rPr lang="ru-RU" sz="3600" dirty="0" smtClean="0">
                <a:solidFill>
                  <a:schemeClr val="bg1"/>
                </a:solidFill>
              </a:rPr>
              <a:t> – авторизация, структура БД</a:t>
            </a:r>
          </a:p>
        </p:txBody>
      </p:sp>
    </p:spTree>
    <p:extLst>
      <p:ext uri="{BB962C8B-B14F-4D97-AF65-F5344CB8AC3E}">
        <p14:creationId xmlns:p14="http://schemas.microsoft.com/office/powerpoint/2010/main" val="121632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Состав команды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Семён Махаев</a:t>
            </a:r>
            <a:r>
              <a:rPr lang="ru-RU" sz="3600" dirty="0" smtClean="0">
                <a:solidFill>
                  <a:schemeClr val="bg1"/>
                </a:solidFill>
              </a:rPr>
              <a:t> – капитан, </a:t>
            </a:r>
            <a:r>
              <a:rPr lang="en-US" sz="3600" dirty="0" smtClean="0">
                <a:solidFill>
                  <a:schemeClr val="bg1"/>
                </a:solidFill>
              </a:rPr>
              <a:t>API, </a:t>
            </a:r>
            <a:r>
              <a:rPr lang="ru-RU" sz="3600" dirty="0" smtClean="0">
                <a:solidFill>
                  <a:schemeClr val="bg1"/>
                </a:solidFill>
              </a:rPr>
              <a:t>вёрстка</a:t>
            </a: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Николай </a:t>
            </a:r>
            <a:r>
              <a:rPr lang="ru-RU" sz="3600" b="1" dirty="0" err="1" smtClean="0">
                <a:solidFill>
                  <a:schemeClr val="bg1"/>
                </a:solidFill>
              </a:rPr>
              <a:t>Бравилов</a:t>
            </a:r>
            <a:r>
              <a:rPr lang="ru-RU" sz="3600" dirty="0" smtClean="0">
                <a:solidFill>
                  <a:schemeClr val="bg1"/>
                </a:solidFill>
              </a:rPr>
              <a:t> – </a:t>
            </a:r>
            <a:r>
              <a:rPr lang="ru-RU" sz="3600" dirty="0" err="1" smtClean="0">
                <a:solidFill>
                  <a:schemeClr val="bg1"/>
                </a:solidFill>
              </a:rPr>
              <a:t>бэк</a:t>
            </a:r>
            <a:r>
              <a:rPr lang="ru-RU" sz="3600" dirty="0" smtClean="0">
                <a:solidFill>
                  <a:schemeClr val="bg1"/>
                </a:solidFill>
              </a:rPr>
              <a:t>-энд и </a:t>
            </a:r>
            <a:r>
              <a:rPr lang="en-US" sz="3600" dirty="0" smtClean="0">
                <a:solidFill>
                  <a:schemeClr val="bg1"/>
                </a:solidFill>
              </a:rPr>
              <a:t>CI</a:t>
            </a:r>
            <a:endParaRPr lang="ru-RU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Александр </a:t>
            </a:r>
            <a:r>
              <a:rPr lang="ru-RU" sz="3600" b="1" dirty="0" err="1" smtClean="0">
                <a:solidFill>
                  <a:schemeClr val="bg1"/>
                </a:solidFill>
              </a:rPr>
              <a:t>Загнойко</a:t>
            </a:r>
            <a:r>
              <a:rPr lang="ru-RU" sz="3600" dirty="0" smtClean="0">
                <a:solidFill>
                  <a:schemeClr val="bg1"/>
                </a:solidFill>
              </a:rPr>
              <a:t> – авторизация, структура БД</a:t>
            </a:r>
          </a:p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Никита Нартов</a:t>
            </a:r>
            <a:r>
              <a:rPr lang="ru-RU" sz="3600" dirty="0" smtClean="0">
                <a:solidFill>
                  <a:schemeClr val="bg1"/>
                </a:solidFill>
              </a:rPr>
              <a:t> – вёрстка, автоматизация вёрстки, структура БД</a:t>
            </a:r>
          </a:p>
        </p:txBody>
      </p:sp>
    </p:spTree>
    <p:extLst>
      <p:ext uri="{BB962C8B-B14F-4D97-AF65-F5344CB8AC3E}">
        <p14:creationId xmlns:p14="http://schemas.microsoft.com/office/powerpoint/2010/main" val="3729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345</Words>
  <Application>Microsoft Office PowerPoint</Application>
  <PresentationFormat>Широкоэкранный</PresentationFormat>
  <Paragraphs>169</Paragraphs>
  <Slides>76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Тема Office</vt:lpstr>
      <vt:lpstr>Фотоквест Awesome</vt:lpstr>
      <vt:lpstr>Фотоквест Awesome</vt:lpstr>
      <vt:lpstr>http://awesomequests.herokuapp.com</vt:lpstr>
      <vt:lpstr>Презентация PowerPoint</vt:lpstr>
      <vt:lpstr>Состав команды</vt:lpstr>
      <vt:lpstr>Состав команды</vt:lpstr>
      <vt:lpstr>Состав команды</vt:lpstr>
      <vt:lpstr>Состав команды</vt:lpstr>
      <vt:lpstr>Состав команды</vt:lpstr>
      <vt:lpstr>Состав команды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Работа над проектом</vt:lpstr>
      <vt:lpstr>Работа над проектом</vt:lpstr>
      <vt:lpstr>Работа над проектом</vt:lpstr>
      <vt:lpstr>Работа над проектом</vt:lpstr>
      <vt:lpstr>Фотоквест Awesome</vt:lpstr>
      <vt:lpstr>Фотоквест Awesome</vt:lpstr>
      <vt:lpstr>Адаптивный кроссбраузерный дизайн</vt:lpstr>
      <vt:lpstr>Адаптивный кроссбраузерный дизайн</vt:lpstr>
      <vt:lpstr>Адаптивный кроссбраузерный дизайн</vt:lpstr>
      <vt:lpstr>Поиск по квестам и сортировка</vt:lpstr>
      <vt:lpstr>Поиск по квестам и сортировка</vt:lpstr>
      <vt:lpstr>Поиск по квестам и сортировка</vt:lpstr>
      <vt:lpstr>Учётная запись пользователя</vt:lpstr>
      <vt:lpstr>Учётная запись пользователя</vt:lpstr>
      <vt:lpstr>Учётная запись пользователя</vt:lpstr>
      <vt:lpstr>Учётная запись пользователя</vt:lpstr>
      <vt:lpstr>Сброс пароля</vt:lpstr>
      <vt:lpstr>Учётная запись пользователя</vt:lpstr>
      <vt:lpstr>Статистика посещений сервиса</vt:lpstr>
      <vt:lpstr>Статистика посещений сервиса</vt:lpstr>
      <vt:lpstr>Комментарии</vt:lpstr>
      <vt:lpstr>Комментарии</vt:lpstr>
      <vt:lpstr>Лайки</vt:lpstr>
      <vt:lpstr>Лайки</vt:lpstr>
      <vt:lpstr>База данных</vt:lpstr>
      <vt:lpstr>База данных</vt:lpstr>
      <vt:lpstr>Презентация PowerPoint</vt:lpstr>
      <vt:lpstr>Геолокация</vt:lpstr>
      <vt:lpstr>Геолокация</vt:lpstr>
      <vt:lpstr>https</vt:lpstr>
      <vt:lpstr>https</vt:lpstr>
      <vt:lpstr>http://awesomequests.herokuapp.com</vt:lpstr>
      <vt:lpstr>https://awesomequests.herokuapp.com</vt:lpstr>
      <vt:lpstr>Drag&amp;Drop</vt:lpstr>
      <vt:lpstr>Drag&amp;Drop</vt:lpstr>
      <vt:lpstr>Drag&amp;Drop</vt:lpstr>
      <vt:lpstr>Трудности</vt:lpstr>
      <vt:lpstr>Трудности</vt:lpstr>
      <vt:lpstr>Трудности</vt:lpstr>
      <vt:lpstr>Презентация PowerPoint</vt:lpstr>
      <vt:lpstr>Трудности</vt:lpstr>
      <vt:lpstr>Трудности</vt:lpstr>
      <vt:lpstr>Трудности</vt:lpstr>
      <vt:lpstr>Трудности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Фотоквест Awesome</dc:title>
  <dc:creator>Semen Makhaev</dc:creator>
  <cp:lastModifiedBy>Semen Makhaev</cp:lastModifiedBy>
  <cp:revision>34</cp:revision>
  <dcterms:created xsi:type="dcterms:W3CDTF">2017-05-17T17:06:49Z</dcterms:created>
  <dcterms:modified xsi:type="dcterms:W3CDTF">2017-05-18T12:56:16Z</dcterms:modified>
</cp:coreProperties>
</file>