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19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851" r:id="rId4"/>
    <p:sldMasterId id="2147483852" r:id="rId5"/>
    <p:sldMasterId id="2147483853" r:id="rId6"/>
    <p:sldMasterId id="2147483854" r:id="rId7"/>
    <p:sldMasterId id="2147483855" r:id="rId8"/>
    <p:sldMasterId id="2147483856" r:id="rId9"/>
    <p:sldMasterId id="2147483857"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Lst>
  <p:sldSz cy="5143500" cx="9144000"/>
  <p:notesSz cx="6858000" cy="9144000"/>
  <p:embeddedFontLst>
    <p:embeddedFont>
      <p:font typeface="Anaheim"/>
      <p:regular r:id="rId35"/>
    </p:embeddedFont>
    <p:embeddedFont>
      <p:font typeface="Bebas Neue"/>
      <p:regular r:id="rId36"/>
    </p:embeddedFont>
    <p:embeddedFont>
      <p:font typeface="Bai Jamjuree"/>
      <p:regular r:id="rId37"/>
      <p:bold r:id="rId38"/>
      <p:italic r:id="rId39"/>
      <p:boldItalic r:id="rId40"/>
    </p:embeddedFont>
    <p:embeddedFont>
      <p:font typeface="Fira Sans"/>
      <p:regular r:id="rId41"/>
      <p:bold r:id="rId42"/>
      <p:italic r:id="rId43"/>
      <p:boldItalic r:id="rId44"/>
    </p:embeddedFont>
    <p:embeddedFont>
      <p:font typeface="PT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iJamjuree-boldItalic.fntdata"/><Relationship Id="rId20" Type="http://schemas.openxmlformats.org/officeDocument/2006/relationships/slide" Target="slides/slide9.xml"/><Relationship Id="rId42" Type="http://schemas.openxmlformats.org/officeDocument/2006/relationships/font" Target="fonts/FiraSans-bold.fntdata"/><Relationship Id="rId41" Type="http://schemas.openxmlformats.org/officeDocument/2006/relationships/font" Target="fonts/FiraSans-regular.fntdata"/><Relationship Id="rId22" Type="http://schemas.openxmlformats.org/officeDocument/2006/relationships/slide" Target="slides/slide11.xml"/><Relationship Id="rId44" Type="http://schemas.openxmlformats.org/officeDocument/2006/relationships/font" Target="fonts/FiraSans-boldItalic.fntdata"/><Relationship Id="rId21" Type="http://schemas.openxmlformats.org/officeDocument/2006/relationships/slide" Target="slides/slide10.xml"/><Relationship Id="rId43" Type="http://schemas.openxmlformats.org/officeDocument/2006/relationships/font" Target="fonts/FiraSans-italic.fntdata"/><Relationship Id="rId24" Type="http://schemas.openxmlformats.org/officeDocument/2006/relationships/slide" Target="slides/slide13.xml"/><Relationship Id="rId46" Type="http://schemas.openxmlformats.org/officeDocument/2006/relationships/font" Target="fonts/PTSans-bold.fntdata"/><Relationship Id="rId23" Type="http://schemas.openxmlformats.org/officeDocument/2006/relationships/slide" Target="slides/slide12.xml"/><Relationship Id="rId45" Type="http://schemas.openxmlformats.org/officeDocument/2006/relationships/font" Target="fonts/PTSans-regular.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48" Type="http://schemas.openxmlformats.org/officeDocument/2006/relationships/font" Target="fonts/PTSans-boldItalic.fntdata"/><Relationship Id="rId25" Type="http://schemas.openxmlformats.org/officeDocument/2006/relationships/slide" Target="slides/slide14.xml"/><Relationship Id="rId47" Type="http://schemas.openxmlformats.org/officeDocument/2006/relationships/font" Target="fonts/PTSans-italic.fntdata"/><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7.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font" Target="fonts/Anaheim-regular.fntdata"/><Relationship Id="rId12" Type="http://schemas.openxmlformats.org/officeDocument/2006/relationships/slide" Target="slides/slide1.xml"/><Relationship Id="rId34" Type="http://schemas.openxmlformats.org/officeDocument/2006/relationships/slide" Target="slides/slide23.xml"/><Relationship Id="rId15" Type="http://schemas.openxmlformats.org/officeDocument/2006/relationships/slide" Target="slides/slide4.xml"/><Relationship Id="rId37" Type="http://schemas.openxmlformats.org/officeDocument/2006/relationships/font" Target="fonts/BaiJamjuree-regular.fntdata"/><Relationship Id="rId14" Type="http://schemas.openxmlformats.org/officeDocument/2006/relationships/slide" Target="slides/slide3.xml"/><Relationship Id="rId36" Type="http://schemas.openxmlformats.org/officeDocument/2006/relationships/font" Target="fonts/BebasNeue-regular.fntdata"/><Relationship Id="rId17" Type="http://schemas.openxmlformats.org/officeDocument/2006/relationships/slide" Target="slides/slide6.xml"/><Relationship Id="rId39" Type="http://schemas.openxmlformats.org/officeDocument/2006/relationships/font" Target="fonts/BaiJamjuree-italic.fntdata"/><Relationship Id="rId16" Type="http://schemas.openxmlformats.org/officeDocument/2006/relationships/slide" Target="slides/slide5.xml"/><Relationship Id="rId38" Type="http://schemas.openxmlformats.org/officeDocument/2006/relationships/font" Target="fonts/BaiJamjuree-bold.fnt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37ee6a6af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37ee6a6af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25d76068f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25d76068f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25d76068f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25d76068f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5d76068f2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5d76068f2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5d76068f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25d76068f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37ee6a6afb_0_2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37ee6a6afb_0_2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37ee6a6afb_0_2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237ee6a6afb_0_2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5d76068f2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5d76068f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237ee6a6afb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237ee6a6afb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237ee6a6afb_0_2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237ee6a6afb_0_2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237ee6a6afb_0_3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237ee6a6afb_0_3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37ee6a6af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37ee6a6af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5d76068f2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25d76068f2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25d76068f2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25d76068f2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237ee6a6afb_0_3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237ee6a6afb_0_3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5d76068f2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25d76068f2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37ee6a6afb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37ee6a6afb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237ee6a6afb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237ee6a6afb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37ee6a6afb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37ee6a6afb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237ee6a6afb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237ee6a6afb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237ee6a6afb_0_2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237ee6a6afb_0_2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237ee6a6afb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237ee6a6afb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5d76068f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5d76068f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jp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jp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jp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jp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jp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jp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jp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jp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jp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jp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jp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jp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jp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jp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0.jp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jp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jp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jp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jp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g"/></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jp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3.jp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jpg"/></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jp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jp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jp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jp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jp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jp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jp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jp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jp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jp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jp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jp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jp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jp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jp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46" name="Shape 646"/>
        <p:cNvGrpSpPr/>
        <p:nvPr/>
      </p:nvGrpSpPr>
      <p:grpSpPr>
        <a:xfrm>
          <a:off x="0" y="0"/>
          <a:ext cx="0" cy="0"/>
          <a:chOff x="0" y="0"/>
          <a:chExt cx="0" cy="0"/>
        </a:xfrm>
      </p:grpSpPr>
      <p:pic>
        <p:nvPicPr>
          <p:cNvPr id="647" name="Google Shape;647;p104"/>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648" name="Google Shape;648;p1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49" name="Google Shape;649;p104"/>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0" name="Google Shape;650;p104"/>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1" name="Google Shape;651;p104"/>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2" name="Google Shape;652;p104"/>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3" name="Google Shape;653;p104"/>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4" name="Google Shape;654;p104"/>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5" name="Google Shape;655;p104"/>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6" name="Google Shape;656;p104"/>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7" name="Google Shape;657;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658" name="Shape 658"/>
        <p:cNvGrpSpPr/>
        <p:nvPr/>
      </p:nvGrpSpPr>
      <p:grpSpPr>
        <a:xfrm>
          <a:off x="0" y="0"/>
          <a:ext cx="0" cy="0"/>
          <a:chOff x="0" y="0"/>
          <a:chExt cx="0" cy="0"/>
        </a:xfrm>
      </p:grpSpPr>
      <p:pic>
        <p:nvPicPr>
          <p:cNvPr id="659" name="Google Shape;659;p105"/>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660" name="Google Shape;660;p105"/>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661" name="Google Shape;661;p105"/>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662" name="Google Shape;662;p105"/>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663" name="Google Shape;663;p105"/>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664" name="Google Shape;664;p105"/>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665" name="Google Shape;665;p105"/>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666" name="Google Shape;666;p105"/>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667" name="Google Shape;667;p105"/>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668" name="Google Shape;668;p105"/>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669" name="Google Shape;669;p105"/>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670" name="Google Shape;670;p1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671" name="Google Shape;67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72" name="Shape 672"/>
        <p:cNvGrpSpPr/>
        <p:nvPr/>
      </p:nvGrpSpPr>
      <p:grpSpPr>
        <a:xfrm>
          <a:off x="0" y="0"/>
          <a:ext cx="0" cy="0"/>
          <a:chOff x="0" y="0"/>
          <a:chExt cx="0" cy="0"/>
        </a:xfrm>
      </p:grpSpPr>
      <p:pic>
        <p:nvPicPr>
          <p:cNvPr id="673" name="Google Shape;673;p106"/>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674" name="Google Shape;674;p10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75" name="Google Shape;675;p106"/>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6" name="Google Shape;676;p106"/>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7" name="Google Shape;677;p106"/>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8" name="Google Shape;678;p106"/>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106"/>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0" name="Google Shape;680;p106"/>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106"/>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2" name="Google Shape;682;p106"/>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3" name="Google Shape;683;p106"/>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4" name="Google Shape;684;p106"/>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5" name="Google Shape;685;p106"/>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6" name="Google Shape;686;p106"/>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7" name="Google Shape;687;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88" name="Shape 688"/>
        <p:cNvGrpSpPr/>
        <p:nvPr/>
      </p:nvGrpSpPr>
      <p:grpSpPr>
        <a:xfrm>
          <a:off x="0" y="0"/>
          <a:ext cx="0" cy="0"/>
          <a:chOff x="0" y="0"/>
          <a:chExt cx="0" cy="0"/>
        </a:xfrm>
      </p:grpSpPr>
      <p:pic>
        <p:nvPicPr>
          <p:cNvPr id="689" name="Google Shape;689;p107"/>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690" name="Google Shape;690;p107"/>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1" name="Google Shape;691;p107"/>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2" name="Google Shape;692;p107"/>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3" name="Google Shape;693;p107"/>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4" name="Google Shape;694;p107"/>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5" name="Google Shape;695;p107"/>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6" name="Google Shape;696;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97" name="Shape 697"/>
        <p:cNvGrpSpPr/>
        <p:nvPr/>
      </p:nvGrpSpPr>
      <p:grpSpPr>
        <a:xfrm>
          <a:off x="0" y="0"/>
          <a:ext cx="0" cy="0"/>
          <a:chOff x="0" y="0"/>
          <a:chExt cx="0" cy="0"/>
        </a:xfrm>
      </p:grpSpPr>
      <p:pic>
        <p:nvPicPr>
          <p:cNvPr id="698" name="Google Shape;698;p108"/>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699" name="Google Shape;699;p108"/>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0" name="Google Shape;700;p108"/>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1" name="Google Shape;701;p108"/>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2" name="Google Shape;702;p108"/>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3" name="Google Shape;703;p108"/>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4" name="Google Shape;704;p108"/>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5" name="Google Shape;705;p108"/>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6" name="Google Shape;706;p108"/>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7" name="Google Shape;707;p108"/>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8" name="Google Shape;708;p108"/>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09" name="Google Shape;709;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0" name="Shape 710"/>
        <p:cNvGrpSpPr/>
        <p:nvPr/>
      </p:nvGrpSpPr>
      <p:grpSpPr>
        <a:xfrm>
          <a:off x="0" y="0"/>
          <a:ext cx="0" cy="0"/>
          <a:chOff x="0" y="0"/>
          <a:chExt cx="0" cy="0"/>
        </a:xfrm>
      </p:grpSpPr>
      <p:pic>
        <p:nvPicPr>
          <p:cNvPr id="711" name="Google Shape;711;p109"/>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712" name="Google Shape;712;p109"/>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13" name="Google Shape;713;p109"/>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109"/>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715" name="Google Shape;715;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6" name="Shape 716"/>
        <p:cNvGrpSpPr/>
        <p:nvPr/>
      </p:nvGrpSpPr>
      <p:grpSpPr>
        <a:xfrm>
          <a:off x="0" y="0"/>
          <a:ext cx="0" cy="0"/>
          <a:chOff x="0" y="0"/>
          <a:chExt cx="0" cy="0"/>
        </a:xfrm>
      </p:grpSpPr>
      <p:pic>
        <p:nvPicPr>
          <p:cNvPr id="717" name="Google Shape;717;p110"/>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718" name="Google Shape;718;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19" name="Shape 719"/>
        <p:cNvGrpSpPr/>
        <p:nvPr/>
      </p:nvGrpSpPr>
      <p:grpSpPr>
        <a:xfrm>
          <a:off x="0" y="0"/>
          <a:ext cx="0" cy="0"/>
          <a:chOff x="0" y="0"/>
          <a:chExt cx="0" cy="0"/>
        </a:xfrm>
      </p:grpSpPr>
      <p:pic>
        <p:nvPicPr>
          <p:cNvPr id="720" name="Google Shape;720;p111"/>
          <p:cNvPicPr preferRelativeResize="0"/>
          <p:nvPr/>
        </p:nvPicPr>
        <p:blipFill>
          <a:blip r:embed="rId2">
            <a:alphaModFix/>
          </a:blip>
          <a:stretch>
            <a:fillRect/>
          </a:stretch>
        </p:blipFill>
        <p:spPr>
          <a:xfrm>
            <a:off x="1" y="10"/>
            <a:ext cx="9144003" cy="5143490"/>
          </a:xfrm>
          <a:prstGeom prst="rect">
            <a:avLst/>
          </a:prstGeom>
          <a:noFill/>
          <a:ln>
            <a:noFill/>
          </a:ln>
        </p:spPr>
      </p:pic>
      <p:sp>
        <p:nvSpPr>
          <p:cNvPr id="721" name="Google Shape;721;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6" name="Shape 726"/>
        <p:cNvGrpSpPr/>
        <p:nvPr/>
      </p:nvGrpSpPr>
      <p:grpSpPr>
        <a:xfrm>
          <a:off x="0" y="0"/>
          <a:ext cx="0" cy="0"/>
          <a:chOff x="0" y="0"/>
          <a:chExt cx="0" cy="0"/>
        </a:xfrm>
      </p:grpSpPr>
      <p:pic>
        <p:nvPicPr>
          <p:cNvPr id="727" name="Google Shape;727;p113"/>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728" name="Google Shape;728;p113"/>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729" name="Google Shape;729;p113"/>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0" name="Shape 730"/>
        <p:cNvGrpSpPr/>
        <p:nvPr/>
      </p:nvGrpSpPr>
      <p:grpSpPr>
        <a:xfrm>
          <a:off x="0" y="0"/>
          <a:ext cx="0" cy="0"/>
          <a:chOff x="0" y="0"/>
          <a:chExt cx="0" cy="0"/>
        </a:xfrm>
      </p:grpSpPr>
      <p:pic>
        <p:nvPicPr>
          <p:cNvPr id="731" name="Google Shape;731;p114"/>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732" name="Google Shape;732;p114"/>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3" name="Google Shape;733;p114"/>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34" name="Google Shape;734;p114"/>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5" name="Google Shape;735;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6" name="Shape 736"/>
        <p:cNvGrpSpPr/>
        <p:nvPr/>
      </p:nvGrpSpPr>
      <p:grpSpPr>
        <a:xfrm>
          <a:off x="0" y="0"/>
          <a:ext cx="0" cy="0"/>
          <a:chOff x="0" y="0"/>
          <a:chExt cx="0" cy="0"/>
        </a:xfrm>
      </p:grpSpPr>
      <p:pic>
        <p:nvPicPr>
          <p:cNvPr id="737" name="Google Shape;737;p115"/>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738" name="Google Shape;738;p1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39" name="Google Shape;739;p115"/>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740" name="Google Shape;740;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1" name="Shape 741"/>
        <p:cNvGrpSpPr/>
        <p:nvPr/>
      </p:nvGrpSpPr>
      <p:grpSpPr>
        <a:xfrm>
          <a:off x="0" y="0"/>
          <a:ext cx="0" cy="0"/>
          <a:chOff x="0" y="0"/>
          <a:chExt cx="0" cy="0"/>
        </a:xfrm>
      </p:grpSpPr>
      <p:pic>
        <p:nvPicPr>
          <p:cNvPr id="742" name="Google Shape;742;p116"/>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743" name="Google Shape;743;p1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44" name="Google Shape;744;p116"/>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5" name="Google Shape;745;p116"/>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6" name="Google Shape;746;p116"/>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7" name="Google Shape;747;p116"/>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8" name="Google Shape;748;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9" name="Shape 749"/>
        <p:cNvGrpSpPr/>
        <p:nvPr/>
      </p:nvGrpSpPr>
      <p:grpSpPr>
        <a:xfrm>
          <a:off x="0" y="0"/>
          <a:ext cx="0" cy="0"/>
          <a:chOff x="0" y="0"/>
          <a:chExt cx="0" cy="0"/>
        </a:xfrm>
      </p:grpSpPr>
      <p:pic>
        <p:nvPicPr>
          <p:cNvPr id="750" name="Google Shape;750;p117"/>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751" name="Google Shape;751;p1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52" name="Google Shape;752;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3" name="Shape 753"/>
        <p:cNvGrpSpPr/>
        <p:nvPr/>
      </p:nvGrpSpPr>
      <p:grpSpPr>
        <a:xfrm>
          <a:off x="0" y="0"/>
          <a:ext cx="0" cy="0"/>
          <a:chOff x="0" y="0"/>
          <a:chExt cx="0" cy="0"/>
        </a:xfrm>
      </p:grpSpPr>
      <p:pic>
        <p:nvPicPr>
          <p:cNvPr id="754" name="Google Shape;754;p118"/>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755" name="Google Shape;755;p11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56" name="Google Shape;756;p118"/>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757" name="Google Shape;757;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8" name="Shape 758"/>
        <p:cNvGrpSpPr/>
        <p:nvPr/>
      </p:nvGrpSpPr>
      <p:grpSpPr>
        <a:xfrm>
          <a:off x="0" y="0"/>
          <a:ext cx="0" cy="0"/>
          <a:chOff x="0" y="0"/>
          <a:chExt cx="0" cy="0"/>
        </a:xfrm>
      </p:grpSpPr>
      <p:pic>
        <p:nvPicPr>
          <p:cNvPr id="759" name="Google Shape;759;p119"/>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760" name="Google Shape;760;p119"/>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1" name="Google Shape;761;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2" name="Shape 762"/>
        <p:cNvGrpSpPr/>
        <p:nvPr/>
      </p:nvGrpSpPr>
      <p:grpSpPr>
        <a:xfrm>
          <a:off x="0" y="0"/>
          <a:ext cx="0" cy="0"/>
          <a:chOff x="0" y="0"/>
          <a:chExt cx="0" cy="0"/>
        </a:xfrm>
      </p:grpSpPr>
      <p:pic>
        <p:nvPicPr>
          <p:cNvPr id="763" name="Google Shape;763;p120"/>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764" name="Google Shape;764;p120"/>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765" name="Google Shape;765;p120"/>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6" name="Google Shape;766;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7" name="Shape 767"/>
        <p:cNvGrpSpPr/>
        <p:nvPr/>
      </p:nvGrpSpPr>
      <p:grpSpPr>
        <a:xfrm>
          <a:off x="0" y="0"/>
          <a:ext cx="0" cy="0"/>
          <a:chOff x="0" y="0"/>
          <a:chExt cx="0" cy="0"/>
        </a:xfrm>
      </p:grpSpPr>
      <p:sp>
        <p:nvSpPr>
          <p:cNvPr id="768" name="Google Shape;768;p121"/>
          <p:cNvSpPr/>
          <p:nvPr>
            <p:ph idx="2" type="pic"/>
          </p:nvPr>
        </p:nvSpPr>
        <p:spPr>
          <a:xfrm>
            <a:off x="-25" y="-13725"/>
            <a:ext cx="9144000" cy="5157300"/>
          </a:xfrm>
          <a:prstGeom prst="rect">
            <a:avLst/>
          </a:prstGeom>
          <a:noFill/>
          <a:ln>
            <a:noFill/>
          </a:ln>
        </p:spPr>
      </p:sp>
      <p:sp>
        <p:nvSpPr>
          <p:cNvPr id="769" name="Google Shape;769;p121"/>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770" name="Google Shape;770;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1" name="Shape 771"/>
        <p:cNvGrpSpPr/>
        <p:nvPr/>
      </p:nvGrpSpPr>
      <p:grpSpPr>
        <a:xfrm>
          <a:off x="0" y="0"/>
          <a:ext cx="0" cy="0"/>
          <a:chOff x="0" y="0"/>
          <a:chExt cx="0" cy="0"/>
        </a:xfrm>
      </p:grpSpPr>
      <p:pic>
        <p:nvPicPr>
          <p:cNvPr id="772" name="Google Shape;772;p122"/>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773" name="Google Shape;773;p122"/>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74" name="Google Shape;774;p122"/>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75" name="Google Shape;775;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76" name="Shape 776"/>
        <p:cNvGrpSpPr/>
        <p:nvPr/>
      </p:nvGrpSpPr>
      <p:grpSpPr>
        <a:xfrm>
          <a:off x="0" y="0"/>
          <a:ext cx="0" cy="0"/>
          <a:chOff x="0" y="0"/>
          <a:chExt cx="0" cy="0"/>
        </a:xfrm>
      </p:grpSpPr>
      <p:sp>
        <p:nvSpPr>
          <p:cNvPr id="777" name="Google Shape;777;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78" name="Shape 778"/>
        <p:cNvGrpSpPr/>
        <p:nvPr/>
      </p:nvGrpSpPr>
      <p:grpSpPr>
        <a:xfrm>
          <a:off x="0" y="0"/>
          <a:ext cx="0" cy="0"/>
          <a:chOff x="0" y="0"/>
          <a:chExt cx="0" cy="0"/>
        </a:xfrm>
      </p:grpSpPr>
      <p:pic>
        <p:nvPicPr>
          <p:cNvPr id="779" name="Google Shape;779;p124"/>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780" name="Google Shape;780;p1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81" name="Google Shape;781;p124"/>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2" name="Google Shape;782;p124"/>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3" name="Google Shape;783;p124"/>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4" name="Google Shape;784;p124"/>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5" name="Google Shape;785;p124"/>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6" name="Google Shape;786;p124"/>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7" name="Google Shape;787;p124"/>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8" name="Google Shape;788;p124"/>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9" name="Google Shape;789;p124"/>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0" name="Google Shape;790;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56" name="Google Shape;56;p14"/>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7" name="Google Shape;57;p14"/>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791" name="Shape 791"/>
        <p:cNvGrpSpPr/>
        <p:nvPr/>
      </p:nvGrpSpPr>
      <p:grpSpPr>
        <a:xfrm>
          <a:off x="0" y="0"/>
          <a:ext cx="0" cy="0"/>
          <a:chOff x="0" y="0"/>
          <a:chExt cx="0" cy="0"/>
        </a:xfrm>
      </p:grpSpPr>
      <p:pic>
        <p:nvPicPr>
          <p:cNvPr id="792" name="Google Shape;792;p125"/>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793" name="Google Shape;793;p125"/>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4" name="Google Shape;794;p125"/>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5" name="Google Shape;795;p125"/>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6" name="Google Shape;796;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97" name="Shape 797"/>
        <p:cNvGrpSpPr/>
        <p:nvPr/>
      </p:nvGrpSpPr>
      <p:grpSpPr>
        <a:xfrm>
          <a:off x="0" y="0"/>
          <a:ext cx="0" cy="0"/>
          <a:chOff x="0" y="0"/>
          <a:chExt cx="0" cy="0"/>
        </a:xfrm>
      </p:grpSpPr>
      <p:pic>
        <p:nvPicPr>
          <p:cNvPr id="798" name="Google Shape;798;p126"/>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799" name="Google Shape;799;p126"/>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00" name="Google Shape;800;p126"/>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01" name="Google Shape;801;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802" name="Shape 802"/>
        <p:cNvGrpSpPr/>
        <p:nvPr/>
      </p:nvGrpSpPr>
      <p:grpSpPr>
        <a:xfrm>
          <a:off x="0" y="0"/>
          <a:ext cx="0" cy="0"/>
          <a:chOff x="0" y="0"/>
          <a:chExt cx="0" cy="0"/>
        </a:xfrm>
      </p:grpSpPr>
      <p:pic>
        <p:nvPicPr>
          <p:cNvPr id="803" name="Google Shape;803;p127"/>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804" name="Google Shape;804;p1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5" name="Google Shape;805;p1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06" name="Shape 806"/>
        <p:cNvGrpSpPr/>
        <p:nvPr/>
      </p:nvGrpSpPr>
      <p:grpSpPr>
        <a:xfrm>
          <a:off x="0" y="0"/>
          <a:ext cx="0" cy="0"/>
          <a:chOff x="0" y="0"/>
          <a:chExt cx="0" cy="0"/>
        </a:xfrm>
      </p:grpSpPr>
      <p:pic>
        <p:nvPicPr>
          <p:cNvPr id="807" name="Google Shape;807;p128"/>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808" name="Google Shape;808;p128"/>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9" name="Google Shape;809;p128"/>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0" name="Google Shape;810;p128"/>
          <p:cNvSpPr/>
          <p:nvPr>
            <p:ph idx="2" type="pic"/>
          </p:nvPr>
        </p:nvSpPr>
        <p:spPr>
          <a:xfrm>
            <a:off x="4448775" y="681750"/>
            <a:ext cx="3713700" cy="3780000"/>
          </a:xfrm>
          <a:prstGeom prst="ellipse">
            <a:avLst/>
          </a:prstGeom>
          <a:noFill/>
          <a:ln>
            <a:noFill/>
          </a:ln>
        </p:spPr>
      </p:sp>
      <p:sp>
        <p:nvSpPr>
          <p:cNvPr id="811" name="Google Shape;811;p1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12" name="Shape 812"/>
        <p:cNvGrpSpPr/>
        <p:nvPr/>
      </p:nvGrpSpPr>
      <p:grpSpPr>
        <a:xfrm>
          <a:off x="0" y="0"/>
          <a:ext cx="0" cy="0"/>
          <a:chOff x="0" y="0"/>
          <a:chExt cx="0" cy="0"/>
        </a:xfrm>
      </p:grpSpPr>
      <p:pic>
        <p:nvPicPr>
          <p:cNvPr id="813" name="Google Shape;813;p129"/>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814" name="Google Shape;814;p129"/>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15" name="Google Shape;815;p129"/>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6" name="Google Shape;816;p1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17" name="Shape 817"/>
        <p:cNvGrpSpPr/>
        <p:nvPr/>
      </p:nvGrpSpPr>
      <p:grpSpPr>
        <a:xfrm>
          <a:off x="0" y="0"/>
          <a:ext cx="0" cy="0"/>
          <a:chOff x="0" y="0"/>
          <a:chExt cx="0" cy="0"/>
        </a:xfrm>
      </p:grpSpPr>
      <p:pic>
        <p:nvPicPr>
          <p:cNvPr id="818" name="Google Shape;818;p130"/>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819" name="Google Shape;819;p130"/>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20" name="Google Shape;820;p130"/>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1" name="Google Shape;821;p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22" name="Shape 822"/>
        <p:cNvGrpSpPr/>
        <p:nvPr/>
      </p:nvGrpSpPr>
      <p:grpSpPr>
        <a:xfrm>
          <a:off x="0" y="0"/>
          <a:ext cx="0" cy="0"/>
          <a:chOff x="0" y="0"/>
          <a:chExt cx="0" cy="0"/>
        </a:xfrm>
      </p:grpSpPr>
      <p:pic>
        <p:nvPicPr>
          <p:cNvPr id="823" name="Google Shape;823;p131"/>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824" name="Google Shape;824;p1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25" name="Google Shape;825;p131"/>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6" name="Google Shape;826;p131"/>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7" name="Google Shape;827;p131"/>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8" name="Google Shape;828;p131"/>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9" name="Google Shape;829;p1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30" name="Shape 830"/>
        <p:cNvGrpSpPr/>
        <p:nvPr/>
      </p:nvGrpSpPr>
      <p:grpSpPr>
        <a:xfrm>
          <a:off x="0" y="0"/>
          <a:ext cx="0" cy="0"/>
          <a:chOff x="0" y="0"/>
          <a:chExt cx="0" cy="0"/>
        </a:xfrm>
      </p:grpSpPr>
      <p:pic>
        <p:nvPicPr>
          <p:cNvPr id="831" name="Google Shape;831;p132"/>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832" name="Google Shape;832;p1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33" name="Google Shape;833;p132"/>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4" name="Google Shape;834;p132"/>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5" name="Google Shape;835;p1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836" name="Shape 836"/>
        <p:cNvGrpSpPr/>
        <p:nvPr/>
      </p:nvGrpSpPr>
      <p:grpSpPr>
        <a:xfrm>
          <a:off x="0" y="0"/>
          <a:ext cx="0" cy="0"/>
          <a:chOff x="0" y="0"/>
          <a:chExt cx="0" cy="0"/>
        </a:xfrm>
      </p:grpSpPr>
      <p:pic>
        <p:nvPicPr>
          <p:cNvPr id="837" name="Google Shape;837;p133"/>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838" name="Google Shape;838;p1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39" name="Google Shape;839;p133"/>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840" name="Google Shape;840;p133"/>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841" name="Google Shape;841;p1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842" name="Shape 842"/>
        <p:cNvGrpSpPr/>
        <p:nvPr/>
      </p:nvGrpSpPr>
      <p:grpSpPr>
        <a:xfrm>
          <a:off x="0" y="0"/>
          <a:ext cx="0" cy="0"/>
          <a:chOff x="0" y="0"/>
          <a:chExt cx="0" cy="0"/>
        </a:xfrm>
      </p:grpSpPr>
      <p:pic>
        <p:nvPicPr>
          <p:cNvPr id="843" name="Google Shape;843;p134"/>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844" name="Google Shape;844;p134"/>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45" name="Google Shape;845;p134"/>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846" name="Google Shape;846;p134"/>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7" name="Google Shape;847;p134"/>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8" name="Google Shape;848;p134"/>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9" name="Google Shape;849;p1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60" name="Google Shape;60;p15"/>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5"/>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0" name="Shape 850"/>
        <p:cNvGrpSpPr/>
        <p:nvPr/>
      </p:nvGrpSpPr>
      <p:grpSpPr>
        <a:xfrm>
          <a:off x="0" y="0"/>
          <a:ext cx="0" cy="0"/>
          <a:chOff x="0" y="0"/>
          <a:chExt cx="0" cy="0"/>
        </a:xfrm>
      </p:grpSpPr>
      <p:pic>
        <p:nvPicPr>
          <p:cNvPr id="851" name="Google Shape;851;p135"/>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852" name="Google Shape;852;p1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53" name="Google Shape;853;p135"/>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135"/>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5" name="Google Shape;855;p135"/>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6" name="Google Shape;856;p135"/>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7" name="Google Shape;857;p135"/>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8" name="Google Shape;858;p135"/>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9" name="Google Shape;859;p1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860" name="Shape 860"/>
        <p:cNvGrpSpPr/>
        <p:nvPr/>
      </p:nvGrpSpPr>
      <p:grpSpPr>
        <a:xfrm>
          <a:off x="0" y="0"/>
          <a:ext cx="0" cy="0"/>
          <a:chOff x="0" y="0"/>
          <a:chExt cx="0" cy="0"/>
        </a:xfrm>
      </p:grpSpPr>
      <p:pic>
        <p:nvPicPr>
          <p:cNvPr id="861" name="Google Shape;861;p136"/>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862" name="Google Shape;862;p1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63" name="Google Shape;863;p136"/>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864" name="Google Shape;864;p136"/>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865" name="Google Shape;865;p136"/>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866" name="Google Shape;866;p136"/>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7" name="Google Shape;867;p136"/>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8" name="Google Shape;868;p136"/>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9" name="Google Shape;869;p1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70" name="Shape 870"/>
        <p:cNvGrpSpPr/>
        <p:nvPr/>
      </p:nvGrpSpPr>
      <p:grpSpPr>
        <a:xfrm>
          <a:off x="0" y="0"/>
          <a:ext cx="0" cy="0"/>
          <a:chOff x="0" y="0"/>
          <a:chExt cx="0" cy="0"/>
        </a:xfrm>
      </p:grpSpPr>
      <p:pic>
        <p:nvPicPr>
          <p:cNvPr id="871" name="Google Shape;871;p137"/>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872" name="Google Shape;872;p1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73" name="Google Shape;873;p137"/>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4" name="Google Shape;874;p137"/>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5" name="Google Shape;875;p137"/>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6" name="Google Shape;876;p137"/>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7" name="Google Shape;877;p137"/>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8" name="Google Shape;878;p137"/>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9" name="Google Shape;879;p137"/>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80" name="Google Shape;880;p137"/>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81" name="Google Shape;881;p1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882" name="Shape 882"/>
        <p:cNvGrpSpPr/>
        <p:nvPr/>
      </p:nvGrpSpPr>
      <p:grpSpPr>
        <a:xfrm>
          <a:off x="0" y="0"/>
          <a:ext cx="0" cy="0"/>
          <a:chOff x="0" y="0"/>
          <a:chExt cx="0" cy="0"/>
        </a:xfrm>
      </p:grpSpPr>
      <p:pic>
        <p:nvPicPr>
          <p:cNvPr id="883" name="Google Shape;883;p138"/>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884" name="Google Shape;884;p138"/>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885" name="Google Shape;885;p138"/>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886" name="Google Shape;886;p138"/>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887" name="Google Shape;887;p138"/>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888" name="Google Shape;888;p138"/>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889" name="Google Shape;889;p138"/>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890" name="Google Shape;890;p138"/>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891" name="Google Shape;891;p138"/>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892" name="Google Shape;892;p138"/>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893" name="Google Shape;893;p138"/>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894" name="Google Shape;894;p1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895" name="Google Shape;895;p1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96" name="Shape 896"/>
        <p:cNvGrpSpPr/>
        <p:nvPr/>
      </p:nvGrpSpPr>
      <p:grpSpPr>
        <a:xfrm>
          <a:off x="0" y="0"/>
          <a:ext cx="0" cy="0"/>
          <a:chOff x="0" y="0"/>
          <a:chExt cx="0" cy="0"/>
        </a:xfrm>
      </p:grpSpPr>
      <p:pic>
        <p:nvPicPr>
          <p:cNvPr id="897" name="Google Shape;897;p139"/>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898" name="Google Shape;898;p1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99" name="Google Shape;899;p139"/>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0" name="Google Shape;900;p139"/>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1" name="Google Shape;901;p139"/>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2" name="Google Shape;902;p139"/>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3" name="Google Shape;903;p139"/>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4" name="Google Shape;904;p139"/>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5" name="Google Shape;905;p139"/>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6" name="Google Shape;906;p139"/>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7" name="Google Shape;907;p139"/>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8" name="Google Shape;908;p139"/>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9" name="Google Shape;909;p139"/>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0" name="Google Shape;910;p139"/>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1" name="Google Shape;911;p1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912" name="Shape 912"/>
        <p:cNvGrpSpPr/>
        <p:nvPr/>
      </p:nvGrpSpPr>
      <p:grpSpPr>
        <a:xfrm>
          <a:off x="0" y="0"/>
          <a:ext cx="0" cy="0"/>
          <a:chOff x="0" y="0"/>
          <a:chExt cx="0" cy="0"/>
        </a:xfrm>
      </p:grpSpPr>
      <p:pic>
        <p:nvPicPr>
          <p:cNvPr id="913" name="Google Shape;913;p140"/>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914" name="Google Shape;914;p140"/>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15" name="Google Shape;915;p140"/>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16" name="Google Shape;916;p140"/>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17" name="Google Shape;917;p140"/>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18" name="Google Shape;918;p140"/>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19" name="Google Shape;919;p140"/>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20" name="Google Shape;920;p1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921" name="Shape 921"/>
        <p:cNvGrpSpPr/>
        <p:nvPr/>
      </p:nvGrpSpPr>
      <p:grpSpPr>
        <a:xfrm>
          <a:off x="0" y="0"/>
          <a:ext cx="0" cy="0"/>
          <a:chOff x="0" y="0"/>
          <a:chExt cx="0" cy="0"/>
        </a:xfrm>
      </p:grpSpPr>
      <p:pic>
        <p:nvPicPr>
          <p:cNvPr id="922" name="Google Shape;922;p141"/>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923" name="Google Shape;923;p141"/>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24" name="Google Shape;924;p141"/>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25" name="Google Shape;925;p141"/>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26" name="Google Shape;926;p141"/>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27" name="Google Shape;927;p141"/>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28" name="Google Shape;928;p141"/>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29" name="Google Shape;929;p141"/>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30" name="Google Shape;930;p141"/>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31" name="Google Shape;931;p141"/>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2" name="Google Shape;932;p141"/>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33" name="Google Shape;933;p1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34" name="Shape 934"/>
        <p:cNvGrpSpPr/>
        <p:nvPr/>
      </p:nvGrpSpPr>
      <p:grpSpPr>
        <a:xfrm>
          <a:off x="0" y="0"/>
          <a:ext cx="0" cy="0"/>
          <a:chOff x="0" y="0"/>
          <a:chExt cx="0" cy="0"/>
        </a:xfrm>
      </p:grpSpPr>
      <p:pic>
        <p:nvPicPr>
          <p:cNvPr id="935" name="Google Shape;935;p142"/>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936" name="Google Shape;936;p142"/>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37" name="Google Shape;937;p142"/>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8" name="Google Shape;938;p142"/>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939" name="Google Shape;939;p1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40" name="Shape 940"/>
        <p:cNvGrpSpPr/>
        <p:nvPr/>
      </p:nvGrpSpPr>
      <p:grpSpPr>
        <a:xfrm>
          <a:off x="0" y="0"/>
          <a:ext cx="0" cy="0"/>
          <a:chOff x="0" y="0"/>
          <a:chExt cx="0" cy="0"/>
        </a:xfrm>
      </p:grpSpPr>
      <p:pic>
        <p:nvPicPr>
          <p:cNvPr id="941" name="Google Shape;941;p143"/>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942" name="Google Shape;942;p1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43" name="Shape 943"/>
        <p:cNvGrpSpPr/>
        <p:nvPr/>
      </p:nvGrpSpPr>
      <p:grpSpPr>
        <a:xfrm>
          <a:off x="0" y="0"/>
          <a:ext cx="0" cy="0"/>
          <a:chOff x="0" y="0"/>
          <a:chExt cx="0" cy="0"/>
        </a:xfrm>
      </p:grpSpPr>
      <p:pic>
        <p:nvPicPr>
          <p:cNvPr id="944" name="Google Shape;944;p144"/>
          <p:cNvPicPr preferRelativeResize="0"/>
          <p:nvPr/>
        </p:nvPicPr>
        <p:blipFill>
          <a:blip r:embed="rId2">
            <a:alphaModFix/>
          </a:blip>
          <a:stretch>
            <a:fillRect/>
          </a:stretch>
        </p:blipFill>
        <p:spPr>
          <a:xfrm>
            <a:off x="1" y="10"/>
            <a:ext cx="9144003" cy="5143490"/>
          </a:xfrm>
          <a:prstGeom prst="rect">
            <a:avLst/>
          </a:prstGeom>
          <a:noFill/>
          <a:ln>
            <a:noFill/>
          </a:ln>
        </p:spPr>
      </p:pic>
      <p:sp>
        <p:nvSpPr>
          <p:cNvPr id="945" name="Google Shape;945;p1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pic>
        <p:nvPicPr>
          <p:cNvPr id="65" name="Google Shape;65;p16"/>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66" name="Google Shape;6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7" name="Google Shape;67;p16"/>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68" name="Google Shape;6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0" name="Shape 950"/>
        <p:cNvGrpSpPr/>
        <p:nvPr/>
      </p:nvGrpSpPr>
      <p:grpSpPr>
        <a:xfrm>
          <a:off x="0" y="0"/>
          <a:ext cx="0" cy="0"/>
          <a:chOff x="0" y="0"/>
          <a:chExt cx="0" cy="0"/>
        </a:xfrm>
      </p:grpSpPr>
      <p:pic>
        <p:nvPicPr>
          <p:cNvPr id="951" name="Google Shape;951;p146"/>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952" name="Google Shape;952;p146"/>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53" name="Google Shape;953;p146"/>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4" name="Shape 954"/>
        <p:cNvGrpSpPr/>
        <p:nvPr/>
      </p:nvGrpSpPr>
      <p:grpSpPr>
        <a:xfrm>
          <a:off x="0" y="0"/>
          <a:ext cx="0" cy="0"/>
          <a:chOff x="0" y="0"/>
          <a:chExt cx="0" cy="0"/>
        </a:xfrm>
      </p:grpSpPr>
      <p:pic>
        <p:nvPicPr>
          <p:cNvPr id="955" name="Google Shape;955;p147"/>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956" name="Google Shape;956;p147"/>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7" name="Google Shape;957;p147"/>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58" name="Google Shape;958;p147"/>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9" name="Google Shape;959;p1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0" name="Shape 960"/>
        <p:cNvGrpSpPr/>
        <p:nvPr/>
      </p:nvGrpSpPr>
      <p:grpSpPr>
        <a:xfrm>
          <a:off x="0" y="0"/>
          <a:ext cx="0" cy="0"/>
          <a:chOff x="0" y="0"/>
          <a:chExt cx="0" cy="0"/>
        </a:xfrm>
      </p:grpSpPr>
      <p:pic>
        <p:nvPicPr>
          <p:cNvPr id="961" name="Google Shape;961;p148"/>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962" name="Google Shape;962;p1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63" name="Google Shape;963;p148"/>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964" name="Google Shape;964;p1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5" name="Shape 965"/>
        <p:cNvGrpSpPr/>
        <p:nvPr/>
      </p:nvGrpSpPr>
      <p:grpSpPr>
        <a:xfrm>
          <a:off x="0" y="0"/>
          <a:ext cx="0" cy="0"/>
          <a:chOff x="0" y="0"/>
          <a:chExt cx="0" cy="0"/>
        </a:xfrm>
      </p:grpSpPr>
      <p:pic>
        <p:nvPicPr>
          <p:cNvPr id="966" name="Google Shape;966;p149"/>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967" name="Google Shape;967;p1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68" name="Google Shape;968;p149"/>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9" name="Google Shape;969;p149"/>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0" name="Google Shape;970;p149"/>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1" name="Google Shape;971;p149"/>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2" name="Google Shape;972;p1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3" name="Shape 973"/>
        <p:cNvGrpSpPr/>
        <p:nvPr/>
      </p:nvGrpSpPr>
      <p:grpSpPr>
        <a:xfrm>
          <a:off x="0" y="0"/>
          <a:ext cx="0" cy="0"/>
          <a:chOff x="0" y="0"/>
          <a:chExt cx="0" cy="0"/>
        </a:xfrm>
      </p:grpSpPr>
      <p:pic>
        <p:nvPicPr>
          <p:cNvPr id="974" name="Google Shape;974;p150"/>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975" name="Google Shape;975;p1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76" name="Google Shape;976;p1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7" name="Shape 977"/>
        <p:cNvGrpSpPr/>
        <p:nvPr/>
      </p:nvGrpSpPr>
      <p:grpSpPr>
        <a:xfrm>
          <a:off x="0" y="0"/>
          <a:ext cx="0" cy="0"/>
          <a:chOff x="0" y="0"/>
          <a:chExt cx="0" cy="0"/>
        </a:xfrm>
      </p:grpSpPr>
      <p:pic>
        <p:nvPicPr>
          <p:cNvPr id="978" name="Google Shape;978;p151"/>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979" name="Google Shape;979;p15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80" name="Google Shape;980;p151"/>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981" name="Google Shape;981;p1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2" name="Shape 982"/>
        <p:cNvGrpSpPr/>
        <p:nvPr/>
      </p:nvGrpSpPr>
      <p:grpSpPr>
        <a:xfrm>
          <a:off x="0" y="0"/>
          <a:ext cx="0" cy="0"/>
          <a:chOff x="0" y="0"/>
          <a:chExt cx="0" cy="0"/>
        </a:xfrm>
      </p:grpSpPr>
      <p:pic>
        <p:nvPicPr>
          <p:cNvPr id="983" name="Google Shape;983;p152"/>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984" name="Google Shape;984;p152"/>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85" name="Google Shape;985;p1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6" name="Shape 986"/>
        <p:cNvGrpSpPr/>
        <p:nvPr/>
      </p:nvGrpSpPr>
      <p:grpSpPr>
        <a:xfrm>
          <a:off x="0" y="0"/>
          <a:ext cx="0" cy="0"/>
          <a:chOff x="0" y="0"/>
          <a:chExt cx="0" cy="0"/>
        </a:xfrm>
      </p:grpSpPr>
      <p:pic>
        <p:nvPicPr>
          <p:cNvPr id="987" name="Google Shape;987;p153"/>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988" name="Google Shape;988;p153"/>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989" name="Google Shape;989;p153"/>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0" name="Google Shape;990;p1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1" name="Shape 991"/>
        <p:cNvGrpSpPr/>
        <p:nvPr/>
      </p:nvGrpSpPr>
      <p:grpSpPr>
        <a:xfrm>
          <a:off x="0" y="0"/>
          <a:ext cx="0" cy="0"/>
          <a:chOff x="0" y="0"/>
          <a:chExt cx="0" cy="0"/>
        </a:xfrm>
      </p:grpSpPr>
      <p:sp>
        <p:nvSpPr>
          <p:cNvPr id="992" name="Google Shape;992;p154"/>
          <p:cNvSpPr/>
          <p:nvPr>
            <p:ph idx="2" type="pic"/>
          </p:nvPr>
        </p:nvSpPr>
        <p:spPr>
          <a:xfrm>
            <a:off x="-25" y="-13725"/>
            <a:ext cx="9144000" cy="5157300"/>
          </a:xfrm>
          <a:prstGeom prst="rect">
            <a:avLst/>
          </a:prstGeom>
          <a:noFill/>
          <a:ln>
            <a:noFill/>
          </a:ln>
        </p:spPr>
      </p:sp>
      <p:sp>
        <p:nvSpPr>
          <p:cNvPr id="993" name="Google Shape;993;p154"/>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994" name="Google Shape;994;p1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5" name="Shape 995"/>
        <p:cNvGrpSpPr/>
        <p:nvPr/>
      </p:nvGrpSpPr>
      <p:grpSpPr>
        <a:xfrm>
          <a:off x="0" y="0"/>
          <a:ext cx="0" cy="0"/>
          <a:chOff x="0" y="0"/>
          <a:chExt cx="0" cy="0"/>
        </a:xfrm>
      </p:grpSpPr>
      <p:pic>
        <p:nvPicPr>
          <p:cNvPr id="996" name="Google Shape;996;p155"/>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997" name="Google Shape;997;p155"/>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8" name="Google Shape;998;p155"/>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99" name="Google Shape;999;p1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pic>
        <p:nvPicPr>
          <p:cNvPr id="70" name="Google Shape;70;p17"/>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71" name="Google Shape;7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2" name="Google Shape;72;p17"/>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17"/>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7"/>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7"/>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00" name="Shape 1000"/>
        <p:cNvGrpSpPr/>
        <p:nvPr/>
      </p:nvGrpSpPr>
      <p:grpSpPr>
        <a:xfrm>
          <a:off x="0" y="0"/>
          <a:ext cx="0" cy="0"/>
          <a:chOff x="0" y="0"/>
          <a:chExt cx="0" cy="0"/>
        </a:xfrm>
      </p:grpSpPr>
      <p:sp>
        <p:nvSpPr>
          <p:cNvPr id="1001" name="Google Shape;1001;p1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2" name="Shape 1002"/>
        <p:cNvGrpSpPr/>
        <p:nvPr/>
      </p:nvGrpSpPr>
      <p:grpSpPr>
        <a:xfrm>
          <a:off x="0" y="0"/>
          <a:ext cx="0" cy="0"/>
          <a:chOff x="0" y="0"/>
          <a:chExt cx="0" cy="0"/>
        </a:xfrm>
      </p:grpSpPr>
      <p:pic>
        <p:nvPicPr>
          <p:cNvPr id="1003" name="Google Shape;1003;p157"/>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1004" name="Google Shape;1004;p1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05" name="Google Shape;1005;p157"/>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6" name="Google Shape;1006;p157"/>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7" name="Google Shape;1007;p157"/>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8" name="Google Shape;1008;p157"/>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9" name="Google Shape;1009;p157"/>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0" name="Google Shape;1010;p157"/>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1" name="Google Shape;1011;p157"/>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2" name="Google Shape;1012;p157"/>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3" name="Google Shape;1013;p157"/>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4" name="Google Shape;1014;p1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1015" name="Shape 1015"/>
        <p:cNvGrpSpPr/>
        <p:nvPr/>
      </p:nvGrpSpPr>
      <p:grpSpPr>
        <a:xfrm>
          <a:off x="0" y="0"/>
          <a:ext cx="0" cy="0"/>
          <a:chOff x="0" y="0"/>
          <a:chExt cx="0" cy="0"/>
        </a:xfrm>
      </p:grpSpPr>
      <p:pic>
        <p:nvPicPr>
          <p:cNvPr id="1016" name="Google Shape;1016;p158"/>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1017" name="Google Shape;1017;p158"/>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8" name="Google Shape;1018;p158"/>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19" name="Google Shape;1019;p158"/>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0" name="Google Shape;1020;p1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21" name="Shape 1021"/>
        <p:cNvGrpSpPr/>
        <p:nvPr/>
      </p:nvGrpSpPr>
      <p:grpSpPr>
        <a:xfrm>
          <a:off x="0" y="0"/>
          <a:ext cx="0" cy="0"/>
          <a:chOff x="0" y="0"/>
          <a:chExt cx="0" cy="0"/>
        </a:xfrm>
      </p:grpSpPr>
      <p:pic>
        <p:nvPicPr>
          <p:cNvPr id="1022" name="Google Shape;1022;p159"/>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1023" name="Google Shape;1023;p159"/>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4" name="Google Shape;1024;p159"/>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025" name="Google Shape;1025;p1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26" name="Shape 1026"/>
        <p:cNvGrpSpPr/>
        <p:nvPr/>
      </p:nvGrpSpPr>
      <p:grpSpPr>
        <a:xfrm>
          <a:off x="0" y="0"/>
          <a:ext cx="0" cy="0"/>
          <a:chOff x="0" y="0"/>
          <a:chExt cx="0" cy="0"/>
        </a:xfrm>
      </p:grpSpPr>
      <p:pic>
        <p:nvPicPr>
          <p:cNvPr id="1027" name="Google Shape;1027;p160"/>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1028" name="Google Shape;1028;p1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29" name="Google Shape;1029;p1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30" name="Shape 1030"/>
        <p:cNvGrpSpPr/>
        <p:nvPr/>
      </p:nvGrpSpPr>
      <p:grpSpPr>
        <a:xfrm>
          <a:off x="0" y="0"/>
          <a:ext cx="0" cy="0"/>
          <a:chOff x="0" y="0"/>
          <a:chExt cx="0" cy="0"/>
        </a:xfrm>
      </p:grpSpPr>
      <p:pic>
        <p:nvPicPr>
          <p:cNvPr id="1031" name="Google Shape;1031;p161"/>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1032" name="Google Shape;1032;p161"/>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33" name="Google Shape;1033;p161"/>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4" name="Google Shape;1034;p161"/>
          <p:cNvSpPr/>
          <p:nvPr>
            <p:ph idx="2" type="pic"/>
          </p:nvPr>
        </p:nvSpPr>
        <p:spPr>
          <a:xfrm>
            <a:off x="4448775" y="681750"/>
            <a:ext cx="3713700" cy="3780000"/>
          </a:xfrm>
          <a:prstGeom prst="ellipse">
            <a:avLst/>
          </a:prstGeom>
          <a:noFill/>
          <a:ln>
            <a:noFill/>
          </a:ln>
        </p:spPr>
      </p:sp>
      <p:sp>
        <p:nvSpPr>
          <p:cNvPr id="1035" name="Google Shape;1035;p1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36" name="Shape 1036"/>
        <p:cNvGrpSpPr/>
        <p:nvPr/>
      </p:nvGrpSpPr>
      <p:grpSpPr>
        <a:xfrm>
          <a:off x="0" y="0"/>
          <a:ext cx="0" cy="0"/>
          <a:chOff x="0" y="0"/>
          <a:chExt cx="0" cy="0"/>
        </a:xfrm>
      </p:grpSpPr>
      <p:pic>
        <p:nvPicPr>
          <p:cNvPr id="1037" name="Google Shape;1037;p162"/>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1038" name="Google Shape;1038;p162"/>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39" name="Google Shape;1039;p162"/>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0" name="Google Shape;1040;p1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41" name="Shape 1041"/>
        <p:cNvGrpSpPr/>
        <p:nvPr/>
      </p:nvGrpSpPr>
      <p:grpSpPr>
        <a:xfrm>
          <a:off x="0" y="0"/>
          <a:ext cx="0" cy="0"/>
          <a:chOff x="0" y="0"/>
          <a:chExt cx="0" cy="0"/>
        </a:xfrm>
      </p:grpSpPr>
      <p:pic>
        <p:nvPicPr>
          <p:cNvPr id="1042" name="Google Shape;1042;p163"/>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1043" name="Google Shape;1043;p163"/>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44" name="Google Shape;1044;p163"/>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5" name="Google Shape;1045;p1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46" name="Shape 1046"/>
        <p:cNvGrpSpPr/>
        <p:nvPr/>
      </p:nvGrpSpPr>
      <p:grpSpPr>
        <a:xfrm>
          <a:off x="0" y="0"/>
          <a:ext cx="0" cy="0"/>
          <a:chOff x="0" y="0"/>
          <a:chExt cx="0" cy="0"/>
        </a:xfrm>
      </p:grpSpPr>
      <p:pic>
        <p:nvPicPr>
          <p:cNvPr id="1047" name="Google Shape;1047;p164"/>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048" name="Google Shape;1048;p1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49" name="Google Shape;1049;p164"/>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0" name="Google Shape;1050;p164"/>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1" name="Google Shape;1051;p164"/>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2" name="Google Shape;1052;p164"/>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3" name="Google Shape;1053;p1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54" name="Shape 1054"/>
        <p:cNvGrpSpPr/>
        <p:nvPr/>
      </p:nvGrpSpPr>
      <p:grpSpPr>
        <a:xfrm>
          <a:off x="0" y="0"/>
          <a:ext cx="0" cy="0"/>
          <a:chOff x="0" y="0"/>
          <a:chExt cx="0" cy="0"/>
        </a:xfrm>
      </p:grpSpPr>
      <p:pic>
        <p:nvPicPr>
          <p:cNvPr id="1055" name="Google Shape;1055;p165"/>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056" name="Google Shape;1056;p1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57" name="Google Shape;1057;p165"/>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165"/>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1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pic>
        <p:nvPicPr>
          <p:cNvPr id="78" name="Google Shape;78;p18"/>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79" name="Google Shape;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 name="Google Shape;8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1060" name="Shape 1060"/>
        <p:cNvGrpSpPr/>
        <p:nvPr/>
      </p:nvGrpSpPr>
      <p:grpSpPr>
        <a:xfrm>
          <a:off x="0" y="0"/>
          <a:ext cx="0" cy="0"/>
          <a:chOff x="0" y="0"/>
          <a:chExt cx="0" cy="0"/>
        </a:xfrm>
      </p:grpSpPr>
      <p:pic>
        <p:nvPicPr>
          <p:cNvPr id="1061" name="Google Shape;1061;p166"/>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062" name="Google Shape;1062;p1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63" name="Google Shape;1063;p166"/>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064" name="Google Shape;1064;p166"/>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065" name="Google Shape;1065;p1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1066" name="Shape 1066"/>
        <p:cNvGrpSpPr/>
        <p:nvPr/>
      </p:nvGrpSpPr>
      <p:grpSpPr>
        <a:xfrm>
          <a:off x="0" y="0"/>
          <a:ext cx="0" cy="0"/>
          <a:chOff x="0" y="0"/>
          <a:chExt cx="0" cy="0"/>
        </a:xfrm>
      </p:grpSpPr>
      <p:pic>
        <p:nvPicPr>
          <p:cNvPr id="1067" name="Google Shape;1067;p167"/>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068" name="Google Shape;1068;p167"/>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69" name="Google Shape;1069;p167"/>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1070" name="Google Shape;1070;p167"/>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1" name="Google Shape;1071;p167"/>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2" name="Google Shape;1072;p167"/>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3" name="Google Shape;1073;p1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74" name="Shape 1074"/>
        <p:cNvGrpSpPr/>
        <p:nvPr/>
      </p:nvGrpSpPr>
      <p:grpSpPr>
        <a:xfrm>
          <a:off x="0" y="0"/>
          <a:ext cx="0" cy="0"/>
          <a:chOff x="0" y="0"/>
          <a:chExt cx="0" cy="0"/>
        </a:xfrm>
      </p:grpSpPr>
      <p:pic>
        <p:nvPicPr>
          <p:cNvPr id="1075" name="Google Shape;1075;p168"/>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1076" name="Google Shape;1076;p1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77" name="Google Shape;1077;p168"/>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8" name="Google Shape;1078;p168"/>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9" name="Google Shape;1079;p168"/>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0" name="Google Shape;1080;p168"/>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1" name="Google Shape;1081;p168"/>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2" name="Google Shape;1082;p168"/>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3" name="Google Shape;1083;p1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1084" name="Shape 1084"/>
        <p:cNvGrpSpPr/>
        <p:nvPr/>
      </p:nvGrpSpPr>
      <p:grpSpPr>
        <a:xfrm>
          <a:off x="0" y="0"/>
          <a:ext cx="0" cy="0"/>
          <a:chOff x="0" y="0"/>
          <a:chExt cx="0" cy="0"/>
        </a:xfrm>
      </p:grpSpPr>
      <p:pic>
        <p:nvPicPr>
          <p:cNvPr id="1085" name="Google Shape;1085;p169"/>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1086" name="Google Shape;1086;p1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87" name="Google Shape;1087;p169"/>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088" name="Google Shape;1088;p169"/>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089" name="Google Shape;1089;p169"/>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090" name="Google Shape;1090;p169"/>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1" name="Google Shape;1091;p169"/>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2" name="Google Shape;1092;p169"/>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3" name="Google Shape;1093;p1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94" name="Shape 1094"/>
        <p:cNvGrpSpPr/>
        <p:nvPr/>
      </p:nvGrpSpPr>
      <p:grpSpPr>
        <a:xfrm>
          <a:off x="0" y="0"/>
          <a:ext cx="0" cy="0"/>
          <a:chOff x="0" y="0"/>
          <a:chExt cx="0" cy="0"/>
        </a:xfrm>
      </p:grpSpPr>
      <p:pic>
        <p:nvPicPr>
          <p:cNvPr id="1095" name="Google Shape;1095;p170"/>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1096" name="Google Shape;1096;p1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97" name="Google Shape;1097;p170"/>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8" name="Google Shape;1098;p170"/>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9" name="Google Shape;1099;p170"/>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0" name="Google Shape;1100;p170"/>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1" name="Google Shape;1101;p170"/>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2" name="Google Shape;1102;p170"/>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3" name="Google Shape;1103;p170"/>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4" name="Google Shape;1104;p170"/>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5" name="Google Shape;1105;p1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1106" name="Shape 1106"/>
        <p:cNvGrpSpPr/>
        <p:nvPr/>
      </p:nvGrpSpPr>
      <p:grpSpPr>
        <a:xfrm>
          <a:off x="0" y="0"/>
          <a:ext cx="0" cy="0"/>
          <a:chOff x="0" y="0"/>
          <a:chExt cx="0" cy="0"/>
        </a:xfrm>
      </p:grpSpPr>
      <p:pic>
        <p:nvPicPr>
          <p:cNvPr id="1107" name="Google Shape;1107;p171"/>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108" name="Google Shape;1108;p171"/>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109" name="Google Shape;1109;p171"/>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110" name="Google Shape;1110;p171"/>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111" name="Google Shape;1111;p171"/>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112" name="Google Shape;1112;p171"/>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113" name="Google Shape;1113;p171"/>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114" name="Google Shape;1114;p171"/>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115" name="Google Shape;1115;p171"/>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116" name="Google Shape;1116;p171"/>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117" name="Google Shape;1117;p171"/>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118" name="Google Shape;1118;p1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1119" name="Google Shape;1119;p1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20" name="Shape 1120"/>
        <p:cNvGrpSpPr/>
        <p:nvPr/>
      </p:nvGrpSpPr>
      <p:grpSpPr>
        <a:xfrm>
          <a:off x="0" y="0"/>
          <a:ext cx="0" cy="0"/>
          <a:chOff x="0" y="0"/>
          <a:chExt cx="0" cy="0"/>
        </a:xfrm>
      </p:grpSpPr>
      <p:pic>
        <p:nvPicPr>
          <p:cNvPr id="1121" name="Google Shape;1121;p172"/>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1122" name="Google Shape;1122;p1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23" name="Google Shape;1123;p172"/>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4" name="Google Shape;1124;p172"/>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5" name="Google Shape;1125;p172"/>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6" name="Google Shape;1126;p172"/>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7" name="Google Shape;1127;p172"/>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8" name="Google Shape;1128;p172"/>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9" name="Google Shape;1129;p172"/>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0" name="Google Shape;1130;p172"/>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1" name="Google Shape;1131;p172"/>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2" name="Google Shape;1132;p172"/>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3" name="Google Shape;1133;p172"/>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4" name="Google Shape;1134;p172"/>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5" name="Google Shape;1135;p1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36" name="Shape 1136"/>
        <p:cNvGrpSpPr/>
        <p:nvPr/>
      </p:nvGrpSpPr>
      <p:grpSpPr>
        <a:xfrm>
          <a:off x="0" y="0"/>
          <a:ext cx="0" cy="0"/>
          <a:chOff x="0" y="0"/>
          <a:chExt cx="0" cy="0"/>
        </a:xfrm>
      </p:grpSpPr>
      <p:pic>
        <p:nvPicPr>
          <p:cNvPr id="1137" name="Google Shape;1137;p173"/>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138" name="Google Shape;1138;p173"/>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9" name="Google Shape;1139;p173"/>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0" name="Google Shape;1140;p173"/>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1" name="Google Shape;1141;p173"/>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2" name="Google Shape;1142;p173"/>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3" name="Google Shape;1143;p173"/>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4" name="Google Shape;1144;p1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145" name="Shape 1145"/>
        <p:cNvGrpSpPr/>
        <p:nvPr/>
      </p:nvGrpSpPr>
      <p:grpSpPr>
        <a:xfrm>
          <a:off x="0" y="0"/>
          <a:ext cx="0" cy="0"/>
          <a:chOff x="0" y="0"/>
          <a:chExt cx="0" cy="0"/>
        </a:xfrm>
      </p:grpSpPr>
      <p:pic>
        <p:nvPicPr>
          <p:cNvPr id="1146" name="Google Shape;1146;p174"/>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1147" name="Google Shape;1147;p174"/>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8" name="Google Shape;1148;p174"/>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149" name="Google Shape;1149;p174"/>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0" name="Google Shape;1150;p174"/>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51" name="Google Shape;1151;p174"/>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152" name="Google Shape;1152;p174"/>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3" name="Google Shape;1153;p174"/>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54" name="Google Shape;1154;p174"/>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155" name="Google Shape;1155;p174"/>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6" name="Google Shape;1156;p17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57" name="Google Shape;1157;p1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58" name="Shape 1158"/>
        <p:cNvGrpSpPr/>
        <p:nvPr/>
      </p:nvGrpSpPr>
      <p:grpSpPr>
        <a:xfrm>
          <a:off x="0" y="0"/>
          <a:ext cx="0" cy="0"/>
          <a:chOff x="0" y="0"/>
          <a:chExt cx="0" cy="0"/>
        </a:xfrm>
      </p:grpSpPr>
      <p:pic>
        <p:nvPicPr>
          <p:cNvPr id="1159" name="Google Shape;1159;p175"/>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160" name="Google Shape;1160;p175"/>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61" name="Google Shape;1161;p175"/>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2" name="Google Shape;1162;p175"/>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1163" name="Google Shape;1163;p1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pic>
        <p:nvPicPr>
          <p:cNvPr id="82" name="Google Shape;82;p19"/>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83" name="Google Shape;83;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4" name="Google Shape;84;p19"/>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5" name="Google Shape;8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64" name="Shape 1164"/>
        <p:cNvGrpSpPr/>
        <p:nvPr/>
      </p:nvGrpSpPr>
      <p:grpSpPr>
        <a:xfrm>
          <a:off x="0" y="0"/>
          <a:ext cx="0" cy="0"/>
          <a:chOff x="0" y="0"/>
          <a:chExt cx="0" cy="0"/>
        </a:xfrm>
      </p:grpSpPr>
      <p:pic>
        <p:nvPicPr>
          <p:cNvPr id="1165" name="Google Shape;1165;p176"/>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1166" name="Google Shape;1166;p1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67" name="Shape 1167"/>
        <p:cNvGrpSpPr/>
        <p:nvPr/>
      </p:nvGrpSpPr>
      <p:grpSpPr>
        <a:xfrm>
          <a:off x="0" y="0"/>
          <a:ext cx="0" cy="0"/>
          <a:chOff x="0" y="0"/>
          <a:chExt cx="0" cy="0"/>
        </a:xfrm>
      </p:grpSpPr>
      <p:pic>
        <p:nvPicPr>
          <p:cNvPr id="1168" name="Google Shape;1168;p177"/>
          <p:cNvPicPr preferRelativeResize="0"/>
          <p:nvPr/>
        </p:nvPicPr>
        <p:blipFill>
          <a:blip r:embed="rId2">
            <a:alphaModFix/>
          </a:blip>
          <a:stretch>
            <a:fillRect/>
          </a:stretch>
        </p:blipFill>
        <p:spPr>
          <a:xfrm>
            <a:off x="1" y="10"/>
            <a:ext cx="9144003" cy="5143490"/>
          </a:xfrm>
          <a:prstGeom prst="rect">
            <a:avLst/>
          </a:prstGeom>
          <a:noFill/>
          <a:ln>
            <a:noFill/>
          </a:ln>
        </p:spPr>
      </p:pic>
      <p:sp>
        <p:nvSpPr>
          <p:cNvPr id="1169" name="Google Shape;1169;p1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74" name="Shape 1174"/>
        <p:cNvGrpSpPr/>
        <p:nvPr/>
      </p:nvGrpSpPr>
      <p:grpSpPr>
        <a:xfrm>
          <a:off x="0" y="0"/>
          <a:ext cx="0" cy="0"/>
          <a:chOff x="0" y="0"/>
          <a:chExt cx="0" cy="0"/>
        </a:xfrm>
      </p:grpSpPr>
      <p:pic>
        <p:nvPicPr>
          <p:cNvPr id="1175" name="Google Shape;1175;p179"/>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1176" name="Google Shape;1176;p179"/>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77" name="Google Shape;1177;p179"/>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8" name="Shape 1178"/>
        <p:cNvGrpSpPr/>
        <p:nvPr/>
      </p:nvGrpSpPr>
      <p:grpSpPr>
        <a:xfrm>
          <a:off x="0" y="0"/>
          <a:ext cx="0" cy="0"/>
          <a:chOff x="0" y="0"/>
          <a:chExt cx="0" cy="0"/>
        </a:xfrm>
      </p:grpSpPr>
      <p:pic>
        <p:nvPicPr>
          <p:cNvPr id="1179" name="Google Shape;1179;p180"/>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1180" name="Google Shape;1180;p180"/>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1" name="Google Shape;1181;p180"/>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82" name="Google Shape;1182;p180"/>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3" name="Google Shape;1183;p1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4" name="Shape 1184"/>
        <p:cNvGrpSpPr/>
        <p:nvPr/>
      </p:nvGrpSpPr>
      <p:grpSpPr>
        <a:xfrm>
          <a:off x="0" y="0"/>
          <a:ext cx="0" cy="0"/>
          <a:chOff x="0" y="0"/>
          <a:chExt cx="0" cy="0"/>
        </a:xfrm>
      </p:grpSpPr>
      <p:pic>
        <p:nvPicPr>
          <p:cNvPr id="1185" name="Google Shape;1185;p181"/>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1186" name="Google Shape;1186;p1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87" name="Google Shape;1187;p181"/>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1188" name="Google Shape;1188;p1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9" name="Shape 1189"/>
        <p:cNvGrpSpPr/>
        <p:nvPr/>
      </p:nvGrpSpPr>
      <p:grpSpPr>
        <a:xfrm>
          <a:off x="0" y="0"/>
          <a:ext cx="0" cy="0"/>
          <a:chOff x="0" y="0"/>
          <a:chExt cx="0" cy="0"/>
        </a:xfrm>
      </p:grpSpPr>
      <p:pic>
        <p:nvPicPr>
          <p:cNvPr id="1190" name="Google Shape;1190;p182"/>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1191" name="Google Shape;1191;p1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2" name="Google Shape;1192;p182"/>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3" name="Google Shape;1193;p182"/>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4" name="Google Shape;1194;p182"/>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5" name="Google Shape;1195;p182"/>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6" name="Google Shape;1196;p1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7" name="Shape 1197"/>
        <p:cNvGrpSpPr/>
        <p:nvPr/>
      </p:nvGrpSpPr>
      <p:grpSpPr>
        <a:xfrm>
          <a:off x="0" y="0"/>
          <a:ext cx="0" cy="0"/>
          <a:chOff x="0" y="0"/>
          <a:chExt cx="0" cy="0"/>
        </a:xfrm>
      </p:grpSpPr>
      <p:pic>
        <p:nvPicPr>
          <p:cNvPr id="1198" name="Google Shape;1198;p183"/>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1199" name="Google Shape;1199;p1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00" name="Google Shape;1200;p1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1" name="Shape 1201"/>
        <p:cNvGrpSpPr/>
        <p:nvPr/>
      </p:nvGrpSpPr>
      <p:grpSpPr>
        <a:xfrm>
          <a:off x="0" y="0"/>
          <a:ext cx="0" cy="0"/>
          <a:chOff x="0" y="0"/>
          <a:chExt cx="0" cy="0"/>
        </a:xfrm>
      </p:grpSpPr>
      <p:pic>
        <p:nvPicPr>
          <p:cNvPr id="1202" name="Google Shape;1202;p184"/>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1203" name="Google Shape;1203;p18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04" name="Google Shape;1204;p184"/>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205" name="Google Shape;1205;p1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6" name="Shape 1206"/>
        <p:cNvGrpSpPr/>
        <p:nvPr/>
      </p:nvGrpSpPr>
      <p:grpSpPr>
        <a:xfrm>
          <a:off x="0" y="0"/>
          <a:ext cx="0" cy="0"/>
          <a:chOff x="0" y="0"/>
          <a:chExt cx="0" cy="0"/>
        </a:xfrm>
      </p:grpSpPr>
      <p:pic>
        <p:nvPicPr>
          <p:cNvPr id="1207" name="Google Shape;1207;p185"/>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1208" name="Google Shape;1208;p185"/>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09" name="Google Shape;1209;p1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0" name="Shape 1210"/>
        <p:cNvGrpSpPr/>
        <p:nvPr/>
      </p:nvGrpSpPr>
      <p:grpSpPr>
        <a:xfrm>
          <a:off x="0" y="0"/>
          <a:ext cx="0" cy="0"/>
          <a:chOff x="0" y="0"/>
          <a:chExt cx="0" cy="0"/>
        </a:xfrm>
      </p:grpSpPr>
      <p:pic>
        <p:nvPicPr>
          <p:cNvPr id="1211" name="Google Shape;1211;p186"/>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1212" name="Google Shape;1212;p186"/>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213" name="Google Shape;1213;p186"/>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4" name="Google Shape;1214;p1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pic>
        <p:nvPicPr>
          <p:cNvPr id="87" name="Google Shape;87;p20"/>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88" name="Google Shape;88;p20"/>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Google Shape;8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5" name="Shape 1215"/>
        <p:cNvGrpSpPr/>
        <p:nvPr/>
      </p:nvGrpSpPr>
      <p:grpSpPr>
        <a:xfrm>
          <a:off x="0" y="0"/>
          <a:ext cx="0" cy="0"/>
          <a:chOff x="0" y="0"/>
          <a:chExt cx="0" cy="0"/>
        </a:xfrm>
      </p:grpSpPr>
      <p:sp>
        <p:nvSpPr>
          <p:cNvPr id="1216" name="Google Shape;1216;p187"/>
          <p:cNvSpPr/>
          <p:nvPr>
            <p:ph idx="2" type="pic"/>
          </p:nvPr>
        </p:nvSpPr>
        <p:spPr>
          <a:xfrm>
            <a:off x="-25" y="-13725"/>
            <a:ext cx="9144000" cy="5157300"/>
          </a:xfrm>
          <a:prstGeom prst="rect">
            <a:avLst/>
          </a:prstGeom>
          <a:noFill/>
          <a:ln>
            <a:noFill/>
          </a:ln>
        </p:spPr>
      </p:sp>
      <p:sp>
        <p:nvSpPr>
          <p:cNvPr id="1217" name="Google Shape;1217;p187"/>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218" name="Google Shape;1218;p1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9" name="Shape 1219"/>
        <p:cNvGrpSpPr/>
        <p:nvPr/>
      </p:nvGrpSpPr>
      <p:grpSpPr>
        <a:xfrm>
          <a:off x="0" y="0"/>
          <a:ext cx="0" cy="0"/>
          <a:chOff x="0" y="0"/>
          <a:chExt cx="0" cy="0"/>
        </a:xfrm>
      </p:grpSpPr>
      <p:pic>
        <p:nvPicPr>
          <p:cNvPr id="1220" name="Google Shape;1220;p188"/>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221" name="Google Shape;1221;p188"/>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22" name="Google Shape;1222;p188"/>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23" name="Google Shape;1223;p1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24" name="Shape 1224"/>
        <p:cNvGrpSpPr/>
        <p:nvPr/>
      </p:nvGrpSpPr>
      <p:grpSpPr>
        <a:xfrm>
          <a:off x="0" y="0"/>
          <a:ext cx="0" cy="0"/>
          <a:chOff x="0" y="0"/>
          <a:chExt cx="0" cy="0"/>
        </a:xfrm>
      </p:grpSpPr>
      <p:sp>
        <p:nvSpPr>
          <p:cNvPr id="1225" name="Google Shape;1225;p1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26" name="Shape 1226"/>
        <p:cNvGrpSpPr/>
        <p:nvPr/>
      </p:nvGrpSpPr>
      <p:grpSpPr>
        <a:xfrm>
          <a:off x="0" y="0"/>
          <a:ext cx="0" cy="0"/>
          <a:chOff x="0" y="0"/>
          <a:chExt cx="0" cy="0"/>
        </a:xfrm>
      </p:grpSpPr>
      <p:pic>
        <p:nvPicPr>
          <p:cNvPr id="1227" name="Google Shape;1227;p190"/>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1228" name="Google Shape;1228;p1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29" name="Google Shape;1229;p190"/>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0" name="Google Shape;1230;p190"/>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1" name="Google Shape;1231;p190"/>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2" name="Google Shape;1232;p190"/>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3" name="Google Shape;1233;p190"/>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4" name="Google Shape;1234;p190"/>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5" name="Google Shape;1235;p190"/>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6" name="Google Shape;1236;p190"/>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7" name="Google Shape;1237;p190"/>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8" name="Google Shape;1238;p1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1239" name="Shape 1239"/>
        <p:cNvGrpSpPr/>
        <p:nvPr/>
      </p:nvGrpSpPr>
      <p:grpSpPr>
        <a:xfrm>
          <a:off x="0" y="0"/>
          <a:ext cx="0" cy="0"/>
          <a:chOff x="0" y="0"/>
          <a:chExt cx="0" cy="0"/>
        </a:xfrm>
      </p:grpSpPr>
      <p:pic>
        <p:nvPicPr>
          <p:cNvPr id="1240" name="Google Shape;1240;p191"/>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1241" name="Google Shape;1241;p191"/>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42" name="Google Shape;1242;p191"/>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3" name="Google Shape;1243;p191"/>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4" name="Google Shape;1244;p1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45" name="Shape 1245"/>
        <p:cNvGrpSpPr/>
        <p:nvPr/>
      </p:nvGrpSpPr>
      <p:grpSpPr>
        <a:xfrm>
          <a:off x="0" y="0"/>
          <a:ext cx="0" cy="0"/>
          <a:chOff x="0" y="0"/>
          <a:chExt cx="0" cy="0"/>
        </a:xfrm>
      </p:grpSpPr>
      <p:pic>
        <p:nvPicPr>
          <p:cNvPr id="1246" name="Google Shape;1246;p192"/>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1247" name="Google Shape;1247;p192"/>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48" name="Google Shape;1248;p192"/>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49" name="Google Shape;1249;p1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250" name="Shape 1250"/>
        <p:cNvGrpSpPr/>
        <p:nvPr/>
      </p:nvGrpSpPr>
      <p:grpSpPr>
        <a:xfrm>
          <a:off x="0" y="0"/>
          <a:ext cx="0" cy="0"/>
          <a:chOff x="0" y="0"/>
          <a:chExt cx="0" cy="0"/>
        </a:xfrm>
      </p:grpSpPr>
      <p:pic>
        <p:nvPicPr>
          <p:cNvPr id="1251" name="Google Shape;1251;p193"/>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1252" name="Google Shape;1252;p19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53" name="Google Shape;1253;p1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54" name="Shape 1254"/>
        <p:cNvGrpSpPr/>
        <p:nvPr/>
      </p:nvGrpSpPr>
      <p:grpSpPr>
        <a:xfrm>
          <a:off x="0" y="0"/>
          <a:ext cx="0" cy="0"/>
          <a:chOff x="0" y="0"/>
          <a:chExt cx="0" cy="0"/>
        </a:xfrm>
      </p:grpSpPr>
      <p:pic>
        <p:nvPicPr>
          <p:cNvPr id="1255" name="Google Shape;1255;p194"/>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1256" name="Google Shape;1256;p194"/>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57" name="Google Shape;1257;p194"/>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8" name="Google Shape;1258;p194"/>
          <p:cNvSpPr/>
          <p:nvPr>
            <p:ph idx="2" type="pic"/>
          </p:nvPr>
        </p:nvSpPr>
        <p:spPr>
          <a:xfrm>
            <a:off x="4448775" y="681750"/>
            <a:ext cx="3713700" cy="3780000"/>
          </a:xfrm>
          <a:prstGeom prst="ellipse">
            <a:avLst/>
          </a:prstGeom>
          <a:noFill/>
          <a:ln>
            <a:noFill/>
          </a:ln>
        </p:spPr>
      </p:sp>
      <p:sp>
        <p:nvSpPr>
          <p:cNvPr id="1259" name="Google Shape;1259;p1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60" name="Shape 1260"/>
        <p:cNvGrpSpPr/>
        <p:nvPr/>
      </p:nvGrpSpPr>
      <p:grpSpPr>
        <a:xfrm>
          <a:off x="0" y="0"/>
          <a:ext cx="0" cy="0"/>
          <a:chOff x="0" y="0"/>
          <a:chExt cx="0" cy="0"/>
        </a:xfrm>
      </p:grpSpPr>
      <p:pic>
        <p:nvPicPr>
          <p:cNvPr id="1261" name="Google Shape;1261;p195"/>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1262" name="Google Shape;1262;p195"/>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63" name="Google Shape;1263;p195"/>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4" name="Google Shape;1264;p1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65" name="Shape 1265"/>
        <p:cNvGrpSpPr/>
        <p:nvPr/>
      </p:nvGrpSpPr>
      <p:grpSpPr>
        <a:xfrm>
          <a:off x="0" y="0"/>
          <a:ext cx="0" cy="0"/>
          <a:chOff x="0" y="0"/>
          <a:chExt cx="0" cy="0"/>
        </a:xfrm>
      </p:grpSpPr>
      <p:pic>
        <p:nvPicPr>
          <p:cNvPr id="1266" name="Google Shape;1266;p196"/>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1267" name="Google Shape;1267;p196"/>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68" name="Google Shape;1268;p196"/>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9" name="Google Shape;1269;p1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pic>
        <p:nvPicPr>
          <p:cNvPr id="91" name="Google Shape;91;p21"/>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92" name="Google Shape;92;p21"/>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93" name="Google Shape;93;p21"/>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70" name="Shape 1270"/>
        <p:cNvGrpSpPr/>
        <p:nvPr/>
      </p:nvGrpSpPr>
      <p:grpSpPr>
        <a:xfrm>
          <a:off x="0" y="0"/>
          <a:ext cx="0" cy="0"/>
          <a:chOff x="0" y="0"/>
          <a:chExt cx="0" cy="0"/>
        </a:xfrm>
      </p:grpSpPr>
      <p:pic>
        <p:nvPicPr>
          <p:cNvPr id="1271" name="Google Shape;1271;p197"/>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272" name="Google Shape;1272;p19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73" name="Google Shape;1273;p197"/>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4" name="Google Shape;1274;p197"/>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5" name="Google Shape;1275;p197"/>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6" name="Google Shape;1276;p197"/>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7" name="Google Shape;1277;p1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78" name="Shape 1278"/>
        <p:cNvGrpSpPr/>
        <p:nvPr/>
      </p:nvGrpSpPr>
      <p:grpSpPr>
        <a:xfrm>
          <a:off x="0" y="0"/>
          <a:ext cx="0" cy="0"/>
          <a:chOff x="0" y="0"/>
          <a:chExt cx="0" cy="0"/>
        </a:xfrm>
      </p:grpSpPr>
      <p:pic>
        <p:nvPicPr>
          <p:cNvPr id="1279" name="Google Shape;1279;p198"/>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280" name="Google Shape;1280;p19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81" name="Google Shape;1281;p198"/>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2" name="Google Shape;1282;p198"/>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1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1284" name="Shape 1284"/>
        <p:cNvGrpSpPr/>
        <p:nvPr/>
      </p:nvGrpSpPr>
      <p:grpSpPr>
        <a:xfrm>
          <a:off x="0" y="0"/>
          <a:ext cx="0" cy="0"/>
          <a:chOff x="0" y="0"/>
          <a:chExt cx="0" cy="0"/>
        </a:xfrm>
      </p:grpSpPr>
      <p:pic>
        <p:nvPicPr>
          <p:cNvPr id="1285" name="Google Shape;1285;p199"/>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286" name="Google Shape;1286;p19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87" name="Google Shape;1287;p199"/>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288" name="Google Shape;1288;p199"/>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289" name="Google Shape;1289;p1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1290" name="Shape 1290"/>
        <p:cNvGrpSpPr/>
        <p:nvPr/>
      </p:nvGrpSpPr>
      <p:grpSpPr>
        <a:xfrm>
          <a:off x="0" y="0"/>
          <a:ext cx="0" cy="0"/>
          <a:chOff x="0" y="0"/>
          <a:chExt cx="0" cy="0"/>
        </a:xfrm>
      </p:grpSpPr>
      <p:pic>
        <p:nvPicPr>
          <p:cNvPr id="1291" name="Google Shape;1291;p200"/>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292" name="Google Shape;1292;p200"/>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93" name="Google Shape;1293;p200"/>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1294" name="Google Shape;1294;p200"/>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5" name="Google Shape;1295;p200"/>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6" name="Google Shape;1296;p200"/>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7" name="Google Shape;1297;p2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98" name="Shape 1298"/>
        <p:cNvGrpSpPr/>
        <p:nvPr/>
      </p:nvGrpSpPr>
      <p:grpSpPr>
        <a:xfrm>
          <a:off x="0" y="0"/>
          <a:ext cx="0" cy="0"/>
          <a:chOff x="0" y="0"/>
          <a:chExt cx="0" cy="0"/>
        </a:xfrm>
      </p:grpSpPr>
      <p:pic>
        <p:nvPicPr>
          <p:cNvPr id="1299" name="Google Shape;1299;p201"/>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1300" name="Google Shape;1300;p20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01" name="Google Shape;1301;p201"/>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2" name="Google Shape;1302;p201"/>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3" name="Google Shape;1303;p201"/>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4" name="Google Shape;1304;p201"/>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5" name="Google Shape;1305;p201"/>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6" name="Google Shape;1306;p201"/>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7" name="Google Shape;1307;p2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1308" name="Shape 1308"/>
        <p:cNvGrpSpPr/>
        <p:nvPr/>
      </p:nvGrpSpPr>
      <p:grpSpPr>
        <a:xfrm>
          <a:off x="0" y="0"/>
          <a:ext cx="0" cy="0"/>
          <a:chOff x="0" y="0"/>
          <a:chExt cx="0" cy="0"/>
        </a:xfrm>
      </p:grpSpPr>
      <p:pic>
        <p:nvPicPr>
          <p:cNvPr id="1309" name="Google Shape;1309;p202"/>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1310" name="Google Shape;1310;p2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11" name="Google Shape;1311;p202"/>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312" name="Google Shape;1312;p202"/>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313" name="Google Shape;1313;p202"/>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314" name="Google Shape;1314;p202"/>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5" name="Google Shape;1315;p202"/>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6" name="Google Shape;1316;p202"/>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7" name="Google Shape;1317;p2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18" name="Shape 1318"/>
        <p:cNvGrpSpPr/>
        <p:nvPr/>
      </p:nvGrpSpPr>
      <p:grpSpPr>
        <a:xfrm>
          <a:off x="0" y="0"/>
          <a:ext cx="0" cy="0"/>
          <a:chOff x="0" y="0"/>
          <a:chExt cx="0" cy="0"/>
        </a:xfrm>
      </p:grpSpPr>
      <p:pic>
        <p:nvPicPr>
          <p:cNvPr id="1319" name="Google Shape;1319;p203"/>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1320" name="Google Shape;1320;p20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21" name="Google Shape;1321;p203"/>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2" name="Google Shape;1322;p203"/>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3" name="Google Shape;1323;p203"/>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4" name="Google Shape;1324;p203"/>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5" name="Google Shape;1325;p203"/>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6" name="Google Shape;1326;p203"/>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7" name="Google Shape;1327;p203"/>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8" name="Google Shape;1328;p203"/>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9" name="Google Shape;1329;p2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1330" name="Shape 1330"/>
        <p:cNvGrpSpPr/>
        <p:nvPr/>
      </p:nvGrpSpPr>
      <p:grpSpPr>
        <a:xfrm>
          <a:off x="0" y="0"/>
          <a:ext cx="0" cy="0"/>
          <a:chOff x="0" y="0"/>
          <a:chExt cx="0" cy="0"/>
        </a:xfrm>
      </p:grpSpPr>
      <p:pic>
        <p:nvPicPr>
          <p:cNvPr id="1331" name="Google Shape;1331;p204"/>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332" name="Google Shape;1332;p204"/>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333" name="Google Shape;1333;p204"/>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334" name="Google Shape;1334;p204"/>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335" name="Google Shape;1335;p204"/>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336" name="Google Shape;1336;p204"/>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337" name="Google Shape;1337;p204"/>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338" name="Google Shape;1338;p204"/>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339" name="Google Shape;1339;p204"/>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340" name="Google Shape;1340;p204"/>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1341" name="Google Shape;1341;p204"/>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1342" name="Google Shape;1342;p2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1343" name="Google Shape;1343;p2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44" name="Shape 1344"/>
        <p:cNvGrpSpPr/>
        <p:nvPr/>
      </p:nvGrpSpPr>
      <p:grpSpPr>
        <a:xfrm>
          <a:off x="0" y="0"/>
          <a:ext cx="0" cy="0"/>
          <a:chOff x="0" y="0"/>
          <a:chExt cx="0" cy="0"/>
        </a:xfrm>
      </p:grpSpPr>
      <p:pic>
        <p:nvPicPr>
          <p:cNvPr id="1345" name="Google Shape;1345;p205"/>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1346" name="Google Shape;1346;p2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47" name="Google Shape;1347;p205"/>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8" name="Google Shape;1348;p205"/>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9" name="Google Shape;1349;p205"/>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0" name="Google Shape;1350;p205"/>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1" name="Google Shape;1351;p205"/>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2" name="Google Shape;1352;p205"/>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3" name="Google Shape;1353;p205"/>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4" name="Google Shape;1354;p205"/>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5" name="Google Shape;1355;p205"/>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6" name="Google Shape;1356;p205"/>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7" name="Google Shape;1357;p205"/>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8" name="Google Shape;1358;p205"/>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9" name="Google Shape;1359;p2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60" name="Shape 1360"/>
        <p:cNvGrpSpPr/>
        <p:nvPr/>
      </p:nvGrpSpPr>
      <p:grpSpPr>
        <a:xfrm>
          <a:off x="0" y="0"/>
          <a:ext cx="0" cy="0"/>
          <a:chOff x="0" y="0"/>
          <a:chExt cx="0" cy="0"/>
        </a:xfrm>
      </p:grpSpPr>
      <p:pic>
        <p:nvPicPr>
          <p:cNvPr id="1361" name="Google Shape;1361;p206"/>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362" name="Google Shape;1362;p206"/>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63" name="Google Shape;1363;p206"/>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64" name="Google Shape;1364;p206"/>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65" name="Google Shape;1365;p206"/>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66" name="Google Shape;1366;p206"/>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67" name="Google Shape;1367;p206"/>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68" name="Google Shape;1368;p2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ph idx="2" type="pic"/>
          </p:nvPr>
        </p:nvSpPr>
        <p:spPr>
          <a:xfrm>
            <a:off x="-25" y="-13725"/>
            <a:ext cx="9144000" cy="5157300"/>
          </a:xfrm>
          <a:prstGeom prst="rect">
            <a:avLst/>
          </a:prstGeom>
          <a:noFill/>
          <a:ln>
            <a:noFill/>
          </a:ln>
        </p:spPr>
      </p:sp>
      <p:sp>
        <p:nvSpPr>
          <p:cNvPr id="97" name="Google Shape;97;p22"/>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98" name="Google Shape;9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369" name="Shape 1369"/>
        <p:cNvGrpSpPr/>
        <p:nvPr/>
      </p:nvGrpSpPr>
      <p:grpSpPr>
        <a:xfrm>
          <a:off x="0" y="0"/>
          <a:ext cx="0" cy="0"/>
          <a:chOff x="0" y="0"/>
          <a:chExt cx="0" cy="0"/>
        </a:xfrm>
      </p:grpSpPr>
      <p:pic>
        <p:nvPicPr>
          <p:cNvPr id="1370" name="Google Shape;1370;p207"/>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1371" name="Google Shape;1371;p207"/>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72" name="Google Shape;1372;p207"/>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73" name="Google Shape;1373;p207"/>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74" name="Google Shape;1374;p207"/>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75" name="Google Shape;1375;p207"/>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76" name="Google Shape;1376;p207"/>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77" name="Google Shape;1377;p207"/>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78" name="Google Shape;1378;p207"/>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79" name="Google Shape;1379;p207"/>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80" name="Google Shape;1380;p207"/>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81" name="Google Shape;1381;p2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382" name="Shape 1382"/>
        <p:cNvGrpSpPr/>
        <p:nvPr/>
      </p:nvGrpSpPr>
      <p:grpSpPr>
        <a:xfrm>
          <a:off x="0" y="0"/>
          <a:ext cx="0" cy="0"/>
          <a:chOff x="0" y="0"/>
          <a:chExt cx="0" cy="0"/>
        </a:xfrm>
      </p:grpSpPr>
      <p:pic>
        <p:nvPicPr>
          <p:cNvPr id="1383" name="Google Shape;1383;p208"/>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384" name="Google Shape;1384;p208"/>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85" name="Google Shape;1385;p208"/>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6" name="Google Shape;1386;p208"/>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1387" name="Google Shape;1387;p2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88" name="Shape 1388"/>
        <p:cNvGrpSpPr/>
        <p:nvPr/>
      </p:nvGrpSpPr>
      <p:grpSpPr>
        <a:xfrm>
          <a:off x="0" y="0"/>
          <a:ext cx="0" cy="0"/>
          <a:chOff x="0" y="0"/>
          <a:chExt cx="0" cy="0"/>
        </a:xfrm>
      </p:grpSpPr>
      <p:pic>
        <p:nvPicPr>
          <p:cNvPr id="1389" name="Google Shape;1389;p209"/>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1390" name="Google Shape;1390;p2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91" name="Shape 1391"/>
        <p:cNvGrpSpPr/>
        <p:nvPr/>
      </p:nvGrpSpPr>
      <p:grpSpPr>
        <a:xfrm>
          <a:off x="0" y="0"/>
          <a:ext cx="0" cy="0"/>
          <a:chOff x="0" y="0"/>
          <a:chExt cx="0" cy="0"/>
        </a:xfrm>
      </p:grpSpPr>
      <p:pic>
        <p:nvPicPr>
          <p:cNvPr id="1392" name="Google Shape;1392;p210"/>
          <p:cNvPicPr preferRelativeResize="0"/>
          <p:nvPr/>
        </p:nvPicPr>
        <p:blipFill>
          <a:blip r:embed="rId2">
            <a:alphaModFix/>
          </a:blip>
          <a:stretch>
            <a:fillRect/>
          </a:stretch>
        </p:blipFill>
        <p:spPr>
          <a:xfrm>
            <a:off x="1" y="10"/>
            <a:ext cx="9144003" cy="5143490"/>
          </a:xfrm>
          <a:prstGeom prst="rect">
            <a:avLst/>
          </a:prstGeom>
          <a:noFill/>
          <a:ln>
            <a:noFill/>
          </a:ln>
        </p:spPr>
      </p:pic>
      <p:sp>
        <p:nvSpPr>
          <p:cNvPr id="1393" name="Google Shape;1393;p2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pic>
        <p:nvPicPr>
          <p:cNvPr id="100" name="Google Shape;100;p23"/>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01" name="Google Shape;101;p23"/>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23"/>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3" name="Google Shape;10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6" name="Shape 106"/>
        <p:cNvGrpSpPr/>
        <p:nvPr/>
      </p:nvGrpSpPr>
      <p:grpSpPr>
        <a:xfrm>
          <a:off x="0" y="0"/>
          <a:ext cx="0" cy="0"/>
          <a:chOff x="0" y="0"/>
          <a:chExt cx="0" cy="0"/>
        </a:xfrm>
      </p:grpSpPr>
      <p:pic>
        <p:nvPicPr>
          <p:cNvPr id="107" name="Google Shape;107;p25"/>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108" name="Google Shape;10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9" name="Google Shape;109;p25"/>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5"/>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5"/>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5"/>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25"/>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5"/>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25"/>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25"/>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25"/>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119" name="Shape 119"/>
        <p:cNvGrpSpPr/>
        <p:nvPr/>
      </p:nvGrpSpPr>
      <p:grpSpPr>
        <a:xfrm>
          <a:off x="0" y="0"/>
          <a:ext cx="0" cy="0"/>
          <a:chOff x="0" y="0"/>
          <a:chExt cx="0" cy="0"/>
        </a:xfrm>
      </p:grpSpPr>
      <p:pic>
        <p:nvPicPr>
          <p:cNvPr id="120" name="Google Shape;120;p26"/>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121" name="Google Shape;121;p26"/>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 name="Google Shape;122;p26"/>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3" name="Google Shape;123;p26"/>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pic>
        <p:nvPicPr>
          <p:cNvPr id="126" name="Google Shape;126;p27"/>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127" name="Google Shape;127;p27"/>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8" name="Google Shape;128;p27"/>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9" name="Google Shape;12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30" name="Shape 130"/>
        <p:cNvGrpSpPr/>
        <p:nvPr/>
      </p:nvGrpSpPr>
      <p:grpSpPr>
        <a:xfrm>
          <a:off x="0" y="0"/>
          <a:ext cx="0" cy="0"/>
          <a:chOff x="0" y="0"/>
          <a:chExt cx="0" cy="0"/>
        </a:xfrm>
      </p:grpSpPr>
      <p:pic>
        <p:nvPicPr>
          <p:cNvPr id="131" name="Google Shape;131;p28"/>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132" name="Google Shape;13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3" name="Google Shape;13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4" name="Shape 134"/>
        <p:cNvGrpSpPr/>
        <p:nvPr/>
      </p:nvGrpSpPr>
      <p:grpSpPr>
        <a:xfrm>
          <a:off x="0" y="0"/>
          <a:ext cx="0" cy="0"/>
          <a:chOff x="0" y="0"/>
          <a:chExt cx="0" cy="0"/>
        </a:xfrm>
      </p:grpSpPr>
      <p:pic>
        <p:nvPicPr>
          <p:cNvPr id="135" name="Google Shape;135;p29"/>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136" name="Google Shape;136;p29"/>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7" name="Google Shape;137;p29"/>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9"/>
          <p:cNvSpPr/>
          <p:nvPr>
            <p:ph idx="2" type="pic"/>
          </p:nvPr>
        </p:nvSpPr>
        <p:spPr>
          <a:xfrm>
            <a:off x="4448775" y="681750"/>
            <a:ext cx="3713700" cy="3780000"/>
          </a:xfrm>
          <a:prstGeom prst="ellipse">
            <a:avLst/>
          </a:prstGeom>
          <a:noFill/>
          <a:ln>
            <a:noFill/>
          </a:ln>
        </p:spPr>
      </p:sp>
      <p:sp>
        <p:nvSpPr>
          <p:cNvPr id="139" name="Google Shape;13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142" name="Google Shape;142;p30"/>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43" name="Google Shape;143;p30"/>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5" name="Shape 145"/>
        <p:cNvGrpSpPr/>
        <p:nvPr/>
      </p:nvGrpSpPr>
      <p:grpSpPr>
        <a:xfrm>
          <a:off x="0" y="0"/>
          <a:ext cx="0" cy="0"/>
          <a:chOff x="0" y="0"/>
          <a:chExt cx="0" cy="0"/>
        </a:xfrm>
      </p:grpSpPr>
      <p:pic>
        <p:nvPicPr>
          <p:cNvPr id="146" name="Google Shape;146;p31"/>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147" name="Google Shape;147;p31"/>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48" name="Google Shape;148;p31"/>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0" name="Shape 150"/>
        <p:cNvGrpSpPr/>
        <p:nvPr/>
      </p:nvGrpSpPr>
      <p:grpSpPr>
        <a:xfrm>
          <a:off x="0" y="0"/>
          <a:ext cx="0" cy="0"/>
          <a:chOff x="0" y="0"/>
          <a:chExt cx="0" cy="0"/>
        </a:xfrm>
      </p:grpSpPr>
      <p:pic>
        <p:nvPicPr>
          <p:cNvPr id="151" name="Google Shape;151;p32"/>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52" name="Google Shape;15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3" name="Google Shape;153;p32"/>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32"/>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32"/>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6" name="Google Shape;156;p32"/>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 name="Google Shape;15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58" name="Shape 158"/>
        <p:cNvGrpSpPr/>
        <p:nvPr/>
      </p:nvGrpSpPr>
      <p:grpSpPr>
        <a:xfrm>
          <a:off x="0" y="0"/>
          <a:ext cx="0" cy="0"/>
          <a:chOff x="0" y="0"/>
          <a:chExt cx="0" cy="0"/>
        </a:xfrm>
      </p:grpSpPr>
      <p:pic>
        <p:nvPicPr>
          <p:cNvPr id="159" name="Google Shape;159;p33"/>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60" name="Google Shape;16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1" name="Google Shape;161;p33"/>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33"/>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164" name="Shape 164"/>
        <p:cNvGrpSpPr/>
        <p:nvPr/>
      </p:nvGrpSpPr>
      <p:grpSpPr>
        <a:xfrm>
          <a:off x="0" y="0"/>
          <a:ext cx="0" cy="0"/>
          <a:chOff x="0" y="0"/>
          <a:chExt cx="0" cy="0"/>
        </a:xfrm>
      </p:grpSpPr>
      <p:pic>
        <p:nvPicPr>
          <p:cNvPr id="165" name="Google Shape;165;p34"/>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166" name="Google Shape;16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7" name="Google Shape;167;p34"/>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68" name="Google Shape;168;p34"/>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169" name="Google Shape;16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170" name="Shape 170"/>
        <p:cNvGrpSpPr/>
        <p:nvPr/>
      </p:nvGrpSpPr>
      <p:grpSpPr>
        <a:xfrm>
          <a:off x="0" y="0"/>
          <a:ext cx="0" cy="0"/>
          <a:chOff x="0" y="0"/>
          <a:chExt cx="0" cy="0"/>
        </a:xfrm>
      </p:grpSpPr>
      <p:pic>
        <p:nvPicPr>
          <p:cNvPr id="171" name="Google Shape;171;p35"/>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172" name="Google Shape;172;p35"/>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73" name="Google Shape;173;p35"/>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174" name="Google Shape;174;p35"/>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35"/>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6" name="Google Shape;176;p35"/>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8" name="Shape 178"/>
        <p:cNvGrpSpPr/>
        <p:nvPr/>
      </p:nvGrpSpPr>
      <p:grpSpPr>
        <a:xfrm>
          <a:off x="0" y="0"/>
          <a:ext cx="0" cy="0"/>
          <a:chOff x="0" y="0"/>
          <a:chExt cx="0" cy="0"/>
        </a:xfrm>
      </p:grpSpPr>
      <p:pic>
        <p:nvPicPr>
          <p:cNvPr id="179" name="Google Shape;179;p36"/>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180" name="Google Shape;18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1" name="Google Shape;181;p36"/>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36"/>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36"/>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36"/>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5" name="Google Shape;185;p36"/>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6" name="Google Shape;186;p36"/>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7" name="Google Shape;18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188" name="Shape 188"/>
        <p:cNvGrpSpPr/>
        <p:nvPr/>
      </p:nvGrpSpPr>
      <p:grpSpPr>
        <a:xfrm>
          <a:off x="0" y="0"/>
          <a:ext cx="0" cy="0"/>
          <a:chOff x="0" y="0"/>
          <a:chExt cx="0" cy="0"/>
        </a:xfrm>
      </p:grpSpPr>
      <p:pic>
        <p:nvPicPr>
          <p:cNvPr id="189" name="Google Shape;189;p37"/>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190" name="Google Shape;19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1" name="Google Shape;191;p37"/>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92" name="Google Shape;192;p37"/>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93" name="Google Shape;193;p37"/>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194" name="Google Shape;194;p37"/>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37"/>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6" name="Google Shape;196;p37"/>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7" name="Google Shape;19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pic>
        <p:nvPicPr>
          <p:cNvPr id="199" name="Google Shape;199;p38"/>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200" name="Google Shape;20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1" name="Google Shape;201;p38"/>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38"/>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38"/>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38"/>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38"/>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38"/>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 name="Google Shape;207;p38"/>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8" name="Google Shape;208;p38"/>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9" name="Google Shape;20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210" name="Shape 210"/>
        <p:cNvGrpSpPr/>
        <p:nvPr/>
      </p:nvGrpSpPr>
      <p:grpSpPr>
        <a:xfrm>
          <a:off x="0" y="0"/>
          <a:ext cx="0" cy="0"/>
          <a:chOff x="0" y="0"/>
          <a:chExt cx="0" cy="0"/>
        </a:xfrm>
      </p:grpSpPr>
      <p:pic>
        <p:nvPicPr>
          <p:cNvPr id="211" name="Google Shape;211;p39"/>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212" name="Google Shape;212;p39"/>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213" name="Google Shape;213;p39"/>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214" name="Google Shape;214;p39"/>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215" name="Google Shape;215;p39"/>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216" name="Google Shape;216;p39"/>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217" name="Google Shape;217;p39"/>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218" name="Google Shape;218;p39"/>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219" name="Google Shape;219;p39"/>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220" name="Google Shape;220;p39"/>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221" name="Google Shape;221;p39"/>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222" name="Google Shape;22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223" name="Google Shape;22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4" name="Shape 224"/>
        <p:cNvGrpSpPr/>
        <p:nvPr/>
      </p:nvGrpSpPr>
      <p:grpSpPr>
        <a:xfrm>
          <a:off x="0" y="0"/>
          <a:ext cx="0" cy="0"/>
          <a:chOff x="0" y="0"/>
          <a:chExt cx="0" cy="0"/>
        </a:xfrm>
      </p:grpSpPr>
      <p:pic>
        <p:nvPicPr>
          <p:cNvPr id="225" name="Google Shape;225;p40"/>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226" name="Google Shape;22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27" name="Google Shape;227;p40"/>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40"/>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40"/>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40"/>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40"/>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40"/>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40"/>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 name="Google Shape;234;p40"/>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40"/>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6" name="Google Shape;236;p40"/>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 name="Google Shape;237;p40"/>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8" name="Google Shape;238;p40"/>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9" name="Google Shape;23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40" name="Shape 240"/>
        <p:cNvGrpSpPr/>
        <p:nvPr/>
      </p:nvGrpSpPr>
      <p:grpSpPr>
        <a:xfrm>
          <a:off x="0" y="0"/>
          <a:ext cx="0" cy="0"/>
          <a:chOff x="0" y="0"/>
          <a:chExt cx="0" cy="0"/>
        </a:xfrm>
      </p:grpSpPr>
      <p:pic>
        <p:nvPicPr>
          <p:cNvPr id="241" name="Google Shape;241;p41"/>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242" name="Google Shape;242;p41"/>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3" name="Google Shape;243;p41"/>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4" name="Google Shape;244;p41"/>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5" name="Google Shape;245;p41"/>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6" name="Google Shape;246;p41"/>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7" name="Google Shape;247;p41"/>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 name="Google Shape;24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49" name="Shape 249"/>
        <p:cNvGrpSpPr/>
        <p:nvPr/>
      </p:nvGrpSpPr>
      <p:grpSpPr>
        <a:xfrm>
          <a:off x="0" y="0"/>
          <a:ext cx="0" cy="0"/>
          <a:chOff x="0" y="0"/>
          <a:chExt cx="0" cy="0"/>
        </a:xfrm>
      </p:grpSpPr>
      <p:pic>
        <p:nvPicPr>
          <p:cNvPr id="250" name="Google Shape;250;p42"/>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251" name="Google Shape;251;p42"/>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2" name="Google Shape;252;p42"/>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3" name="Google Shape;253;p42"/>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4" name="Google Shape;254;p42"/>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5" name="Google Shape;255;p42"/>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6" name="Google Shape;256;p42"/>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7" name="Google Shape;257;p42"/>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8" name="Google Shape;258;p42"/>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9" name="Google Shape;259;p42"/>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 name="Google Shape;260;p42"/>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1" name="Google Shape;26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2" name="Shape 262"/>
        <p:cNvGrpSpPr/>
        <p:nvPr/>
      </p:nvGrpSpPr>
      <p:grpSpPr>
        <a:xfrm>
          <a:off x="0" y="0"/>
          <a:ext cx="0" cy="0"/>
          <a:chOff x="0" y="0"/>
          <a:chExt cx="0" cy="0"/>
        </a:xfrm>
      </p:grpSpPr>
      <p:pic>
        <p:nvPicPr>
          <p:cNvPr id="263" name="Google Shape;263;p43"/>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264" name="Google Shape;264;p43"/>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5" name="Google Shape;265;p43"/>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43"/>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267" name="Google Shape;26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8" name="Shape 268"/>
        <p:cNvGrpSpPr/>
        <p:nvPr/>
      </p:nvGrpSpPr>
      <p:grpSpPr>
        <a:xfrm>
          <a:off x="0" y="0"/>
          <a:ext cx="0" cy="0"/>
          <a:chOff x="0" y="0"/>
          <a:chExt cx="0" cy="0"/>
        </a:xfrm>
      </p:grpSpPr>
      <p:pic>
        <p:nvPicPr>
          <p:cNvPr id="269" name="Google Shape;269;p44"/>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270" name="Google Shape;27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71" name="Shape 271"/>
        <p:cNvGrpSpPr/>
        <p:nvPr/>
      </p:nvGrpSpPr>
      <p:grpSpPr>
        <a:xfrm>
          <a:off x="0" y="0"/>
          <a:ext cx="0" cy="0"/>
          <a:chOff x="0" y="0"/>
          <a:chExt cx="0" cy="0"/>
        </a:xfrm>
      </p:grpSpPr>
      <p:pic>
        <p:nvPicPr>
          <p:cNvPr id="272" name="Google Shape;272;p45"/>
          <p:cNvPicPr preferRelativeResize="0"/>
          <p:nvPr/>
        </p:nvPicPr>
        <p:blipFill>
          <a:blip r:embed="rId2">
            <a:alphaModFix/>
          </a:blip>
          <a:stretch>
            <a:fillRect/>
          </a:stretch>
        </p:blipFill>
        <p:spPr>
          <a:xfrm>
            <a:off x="1" y="10"/>
            <a:ext cx="9144003" cy="5143490"/>
          </a:xfrm>
          <a:prstGeom prst="rect">
            <a:avLst/>
          </a:prstGeom>
          <a:noFill/>
          <a:ln>
            <a:noFill/>
          </a:ln>
        </p:spPr>
      </p:pic>
      <p:sp>
        <p:nvSpPr>
          <p:cNvPr id="273" name="Google Shape;27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8" name="Shape 278"/>
        <p:cNvGrpSpPr/>
        <p:nvPr/>
      </p:nvGrpSpPr>
      <p:grpSpPr>
        <a:xfrm>
          <a:off x="0" y="0"/>
          <a:ext cx="0" cy="0"/>
          <a:chOff x="0" y="0"/>
          <a:chExt cx="0" cy="0"/>
        </a:xfrm>
      </p:grpSpPr>
      <p:pic>
        <p:nvPicPr>
          <p:cNvPr id="279" name="Google Shape;279;p47"/>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280" name="Google Shape;280;p47"/>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81" name="Google Shape;281;p47"/>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2" name="Shape 282"/>
        <p:cNvGrpSpPr/>
        <p:nvPr/>
      </p:nvGrpSpPr>
      <p:grpSpPr>
        <a:xfrm>
          <a:off x="0" y="0"/>
          <a:ext cx="0" cy="0"/>
          <a:chOff x="0" y="0"/>
          <a:chExt cx="0" cy="0"/>
        </a:xfrm>
      </p:grpSpPr>
      <p:pic>
        <p:nvPicPr>
          <p:cNvPr id="283" name="Google Shape;283;p48"/>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284" name="Google Shape;284;p48"/>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5" name="Google Shape;285;p48"/>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6" name="Google Shape;286;p48"/>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8" name="Shape 288"/>
        <p:cNvGrpSpPr/>
        <p:nvPr/>
      </p:nvGrpSpPr>
      <p:grpSpPr>
        <a:xfrm>
          <a:off x="0" y="0"/>
          <a:ext cx="0" cy="0"/>
          <a:chOff x="0" y="0"/>
          <a:chExt cx="0" cy="0"/>
        </a:xfrm>
      </p:grpSpPr>
      <p:pic>
        <p:nvPicPr>
          <p:cNvPr id="289" name="Google Shape;289;p49"/>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290" name="Google Shape;290;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1" name="Google Shape;291;p49"/>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92" name="Google Shape;29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3" name="Shape 293"/>
        <p:cNvGrpSpPr/>
        <p:nvPr/>
      </p:nvGrpSpPr>
      <p:grpSpPr>
        <a:xfrm>
          <a:off x="0" y="0"/>
          <a:ext cx="0" cy="0"/>
          <a:chOff x="0" y="0"/>
          <a:chExt cx="0" cy="0"/>
        </a:xfrm>
      </p:grpSpPr>
      <p:pic>
        <p:nvPicPr>
          <p:cNvPr id="294" name="Google Shape;294;p50"/>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295" name="Google Shape;295;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6" name="Google Shape;296;p50"/>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7" name="Google Shape;297;p50"/>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8" name="Google Shape;298;p50"/>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9" name="Google Shape;299;p50"/>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0" name="Google Shape;30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pic>
        <p:nvPicPr>
          <p:cNvPr id="302" name="Google Shape;302;p51"/>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303" name="Google Shape;30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4" name="Google Shape;30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5" name="Shape 305"/>
        <p:cNvGrpSpPr/>
        <p:nvPr/>
      </p:nvGrpSpPr>
      <p:grpSpPr>
        <a:xfrm>
          <a:off x="0" y="0"/>
          <a:ext cx="0" cy="0"/>
          <a:chOff x="0" y="0"/>
          <a:chExt cx="0" cy="0"/>
        </a:xfrm>
      </p:grpSpPr>
      <p:pic>
        <p:nvPicPr>
          <p:cNvPr id="306" name="Google Shape;306;p52"/>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307" name="Google Shape;307;p5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8" name="Google Shape;308;p52"/>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09" name="Google Shape;30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0" name="Shape 310"/>
        <p:cNvGrpSpPr/>
        <p:nvPr/>
      </p:nvGrpSpPr>
      <p:grpSpPr>
        <a:xfrm>
          <a:off x="0" y="0"/>
          <a:ext cx="0" cy="0"/>
          <a:chOff x="0" y="0"/>
          <a:chExt cx="0" cy="0"/>
        </a:xfrm>
      </p:grpSpPr>
      <p:pic>
        <p:nvPicPr>
          <p:cNvPr id="311" name="Google Shape;311;p53"/>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312" name="Google Shape;312;p53"/>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3" name="Google Shape;31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4" name="Shape 314"/>
        <p:cNvGrpSpPr/>
        <p:nvPr/>
      </p:nvGrpSpPr>
      <p:grpSpPr>
        <a:xfrm>
          <a:off x="0" y="0"/>
          <a:ext cx="0" cy="0"/>
          <a:chOff x="0" y="0"/>
          <a:chExt cx="0" cy="0"/>
        </a:xfrm>
      </p:grpSpPr>
      <p:pic>
        <p:nvPicPr>
          <p:cNvPr id="315" name="Google Shape;315;p5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316" name="Google Shape;316;p54"/>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17" name="Google Shape;317;p54"/>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9" name="Shape 319"/>
        <p:cNvGrpSpPr/>
        <p:nvPr/>
      </p:nvGrpSpPr>
      <p:grpSpPr>
        <a:xfrm>
          <a:off x="0" y="0"/>
          <a:ext cx="0" cy="0"/>
          <a:chOff x="0" y="0"/>
          <a:chExt cx="0" cy="0"/>
        </a:xfrm>
      </p:grpSpPr>
      <p:sp>
        <p:nvSpPr>
          <p:cNvPr id="320" name="Google Shape;320;p55"/>
          <p:cNvSpPr/>
          <p:nvPr>
            <p:ph idx="2" type="pic"/>
          </p:nvPr>
        </p:nvSpPr>
        <p:spPr>
          <a:xfrm>
            <a:off x="-25" y="-13725"/>
            <a:ext cx="9144000" cy="5157300"/>
          </a:xfrm>
          <a:prstGeom prst="rect">
            <a:avLst/>
          </a:prstGeom>
          <a:noFill/>
          <a:ln>
            <a:noFill/>
          </a:ln>
        </p:spPr>
      </p:sp>
      <p:sp>
        <p:nvSpPr>
          <p:cNvPr id="321" name="Google Shape;321;p55"/>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22" name="Google Shape;32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3" name="Shape 323"/>
        <p:cNvGrpSpPr/>
        <p:nvPr/>
      </p:nvGrpSpPr>
      <p:grpSpPr>
        <a:xfrm>
          <a:off x="0" y="0"/>
          <a:ext cx="0" cy="0"/>
          <a:chOff x="0" y="0"/>
          <a:chExt cx="0" cy="0"/>
        </a:xfrm>
      </p:grpSpPr>
      <p:pic>
        <p:nvPicPr>
          <p:cNvPr id="324" name="Google Shape;324;p56"/>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325" name="Google Shape;325;p56"/>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6" name="Google Shape;326;p56"/>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27" name="Google Shape;32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8" name="Shape 328"/>
        <p:cNvGrpSpPr/>
        <p:nvPr/>
      </p:nvGrpSpPr>
      <p:grpSpPr>
        <a:xfrm>
          <a:off x="0" y="0"/>
          <a:ext cx="0" cy="0"/>
          <a:chOff x="0" y="0"/>
          <a:chExt cx="0" cy="0"/>
        </a:xfrm>
      </p:grpSpPr>
      <p:sp>
        <p:nvSpPr>
          <p:cNvPr id="329" name="Google Shape;32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0" name="Shape 330"/>
        <p:cNvGrpSpPr/>
        <p:nvPr/>
      </p:nvGrpSpPr>
      <p:grpSpPr>
        <a:xfrm>
          <a:off x="0" y="0"/>
          <a:ext cx="0" cy="0"/>
          <a:chOff x="0" y="0"/>
          <a:chExt cx="0" cy="0"/>
        </a:xfrm>
      </p:grpSpPr>
      <p:pic>
        <p:nvPicPr>
          <p:cNvPr id="331" name="Google Shape;331;p58"/>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332" name="Google Shape;332;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3" name="Google Shape;333;p58"/>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58"/>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58"/>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58"/>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58"/>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58"/>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58"/>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0" name="Google Shape;340;p58"/>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58"/>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343" name="Shape 343"/>
        <p:cNvGrpSpPr/>
        <p:nvPr/>
      </p:nvGrpSpPr>
      <p:grpSpPr>
        <a:xfrm>
          <a:off x="0" y="0"/>
          <a:ext cx="0" cy="0"/>
          <a:chOff x="0" y="0"/>
          <a:chExt cx="0" cy="0"/>
        </a:xfrm>
      </p:grpSpPr>
      <p:pic>
        <p:nvPicPr>
          <p:cNvPr id="344" name="Google Shape;344;p59"/>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345" name="Google Shape;345;p59"/>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6" name="Google Shape;346;p59"/>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7" name="Google Shape;347;p59"/>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49" name="Shape 349"/>
        <p:cNvGrpSpPr/>
        <p:nvPr/>
      </p:nvGrpSpPr>
      <p:grpSpPr>
        <a:xfrm>
          <a:off x="0" y="0"/>
          <a:ext cx="0" cy="0"/>
          <a:chOff x="0" y="0"/>
          <a:chExt cx="0" cy="0"/>
        </a:xfrm>
      </p:grpSpPr>
      <p:pic>
        <p:nvPicPr>
          <p:cNvPr id="350" name="Google Shape;350;p60"/>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351" name="Google Shape;351;p60"/>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52" name="Google Shape;352;p60"/>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353" name="Google Shape;353;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54" name="Shape 354"/>
        <p:cNvGrpSpPr/>
        <p:nvPr/>
      </p:nvGrpSpPr>
      <p:grpSpPr>
        <a:xfrm>
          <a:off x="0" y="0"/>
          <a:ext cx="0" cy="0"/>
          <a:chOff x="0" y="0"/>
          <a:chExt cx="0" cy="0"/>
        </a:xfrm>
      </p:grpSpPr>
      <p:pic>
        <p:nvPicPr>
          <p:cNvPr id="355" name="Google Shape;355;p61"/>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356" name="Google Shape;356;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57" name="Google Shape;357;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58" name="Shape 358"/>
        <p:cNvGrpSpPr/>
        <p:nvPr/>
      </p:nvGrpSpPr>
      <p:grpSpPr>
        <a:xfrm>
          <a:off x="0" y="0"/>
          <a:ext cx="0" cy="0"/>
          <a:chOff x="0" y="0"/>
          <a:chExt cx="0" cy="0"/>
        </a:xfrm>
      </p:grpSpPr>
      <p:pic>
        <p:nvPicPr>
          <p:cNvPr id="359" name="Google Shape;359;p62"/>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360" name="Google Shape;360;p62"/>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61" name="Google Shape;361;p62"/>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62"/>
          <p:cNvSpPr/>
          <p:nvPr>
            <p:ph idx="2" type="pic"/>
          </p:nvPr>
        </p:nvSpPr>
        <p:spPr>
          <a:xfrm>
            <a:off x="4448775" y="681750"/>
            <a:ext cx="3713700" cy="3780000"/>
          </a:xfrm>
          <a:prstGeom prst="ellipse">
            <a:avLst/>
          </a:prstGeom>
          <a:noFill/>
          <a:ln>
            <a:noFill/>
          </a:ln>
        </p:spPr>
      </p:sp>
      <p:sp>
        <p:nvSpPr>
          <p:cNvPr id="363" name="Google Shape;36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64" name="Shape 364"/>
        <p:cNvGrpSpPr/>
        <p:nvPr/>
      </p:nvGrpSpPr>
      <p:grpSpPr>
        <a:xfrm>
          <a:off x="0" y="0"/>
          <a:ext cx="0" cy="0"/>
          <a:chOff x="0" y="0"/>
          <a:chExt cx="0" cy="0"/>
        </a:xfrm>
      </p:grpSpPr>
      <p:pic>
        <p:nvPicPr>
          <p:cNvPr id="365" name="Google Shape;365;p63"/>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366" name="Google Shape;366;p63"/>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67" name="Google Shape;367;p63"/>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69" name="Shape 369"/>
        <p:cNvGrpSpPr/>
        <p:nvPr/>
      </p:nvGrpSpPr>
      <p:grpSpPr>
        <a:xfrm>
          <a:off x="0" y="0"/>
          <a:ext cx="0" cy="0"/>
          <a:chOff x="0" y="0"/>
          <a:chExt cx="0" cy="0"/>
        </a:xfrm>
      </p:grpSpPr>
      <p:pic>
        <p:nvPicPr>
          <p:cNvPr id="370" name="Google Shape;370;p64"/>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371" name="Google Shape;371;p64"/>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72" name="Google Shape;372;p64"/>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74" name="Shape 374"/>
        <p:cNvGrpSpPr/>
        <p:nvPr/>
      </p:nvGrpSpPr>
      <p:grpSpPr>
        <a:xfrm>
          <a:off x="0" y="0"/>
          <a:ext cx="0" cy="0"/>
          <a:chOff x="0" y="0"/>
          <a:chExt cx="0" cy="0"/>
        </a:xfrm>
      </p:grpSpPr>
      <p:pic>
        <p:nvPicPr>
          <p:cNvPr id="375" name="Google Shape;375;p65"/>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376" name="Google Shape;376;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77" name="Google Shape;377;p65"/>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65"/>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65"/>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0" name="Google Shape;380;p65"/>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1" name="Google Shape;381;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82" name="Shape 382"/>
        <p:cNvGrpSpPr/>
        <p:nvPr/>
      </p:nvGrpSpPr>
      <p:grpSpPr>
        <a:xfrm>
          <a:off x="0" y="0"/>
          <a:ext cx="0" cy="0"/>
          <a:chOff x="0" y="0"/>
          <a:chExt cx="0" cy="0"/>
        </a:xfrm>
      </p:grpSpPr>
      <p:pic>
        <p:nvPicPr>
          <p:cNvPr id="383" name="Google Shape;383;p66"/>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384" name="Google Shape;384;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85" name="Google Shape;385;p66"/>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66"/>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388" name="Shape 388"/>
        <p:cNvGrpSpPr/>
        <p:nvPr/>
      </p:nvGrpSpPr>
      <p:grpSpPr>
        <a:xfrm>
          <a:off x="0" y="0"/>
          <a:ext cx="0" cy="0"/>
          <a:chOff x="0" y="0"/>
          <a:chExt cx="0" cy="0"/>
        </a:xfrm>
      </p:grpSpPr>
      <p:pic>
        <p:nvPicPr>
          <p:cNvPr id="389" name="Google Shape;389;p67"/>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390" name="Google Shape;390;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1" name="Google Shape;391;p67"/>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392" name="Google Shape;392;p67"/>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393" name="Google Shape;39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394" name="Shape 394"/>
        <p:cNvGrpSpPr/>
        <p:nvPr/>
      </p:nvGrpSpPr>
      <p:grpSpPr>
        <a:xfrm>
          <a:off x="0" y="0"/>
          <a:ext cx="0" cy="0"/>
          <a:chOff x="0" y="0"/>
          <a:chExt cx="0" cy="0"/>
        </a:xfrm>
      </p:grpSpPr>
      <p:pic>
        <p:nvPicPr>
          <p:cNvPr id="395" name="Google Shape;395;p68"/>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396" name="Google Shape;396;p68"/>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7" name="Google Shape;397;p68"/>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398" name="Google Shape;398;p68"/>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68"/>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0" name="Google Shape;400;p68"/>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1" name="Google Shape;401;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2" name="Shape 402"/>
        <p:cNvGrpSpPr/>
        <p:nvPr/>
      </p:nvGrpSpPr>
      <p:grpSpPr>
        <a:xfrm>
          <a:off x="0" y="0"/>
          <a:ext cx="0" cy="0"/>
          <a:chOff x="0" y="0"/>
          <a:chExt cx="0" cy="0"/>
        </a:xfrm>
      </p:grpSpPr>
      <p:pic>
        <p:nvPicPr>
          <p:cNvPr id="403" name="Google Shape;403;p69"/>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404" name="Google Shape;404;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5" name="Google Shape;405;p69"/>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69"/>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69"/>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8" name="Google Shape;408;p69"/>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9" name="Google Shape;409;p69"/>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0" name="Google Shape;410;p69"/>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1" name="Google Shape;411;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412" name="Shape 412"/>
        <p:cNvGrpSpPr/>
        <p:nvPr/>
      </p:nvGrpSpPr>
      <p:grpSpPr>
        <a:xfrm>
          <a:off x="0" y="0"/>
          <a:ext cx="0" cy="0"/>
          <a:chOff x="0" y="0"/>
          <a:chExt cx="0" cy="0"/>
        </a:xfrm>
      </p:grpSpPr>
      <p:pic>
        <p:nvPicPr>
          <p:cNvPr id="413" name="Google Shape;413;p70"/>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414" name="Google Shape;414;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15" name="Google Shape;415;p70"/>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416" name="Google Shape;416;p70"/>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417" name="Google Shape;417;p70"/>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418" name="Google Shape;418;p70"/>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9" name="Google Shape;419;p70"/>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0" name="Google Shape;420;p70"/>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1" name="Google Shape;42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22" name="Shape 422"/>
        <p:cNvGrpSpPr/>
        <p:nvPr/>
      </p:nvGrpSpPr>
      <p:grpSpPr>
        <a:xfrm>
          <a:off x="0" y="0"/>
          <a:ext cx="0" cy="0"/>
          <a:chOff x="0" y="0"/>
          <a:chExt cx="0" cy="0"/>
        </a:xfrm>
      </p:grpSpPr>
      <p:pic>
        <p:nvPicPr>
          <p:cNvPr id="423" name="Google Shape;423;p71"/>
          <p:cNvPicPr preferRelativeResize="0"/>
          <p:nvPr/>
        </p:nvPicPr>
        <p:blipFill rotWithShape="1">
          <a:blip r:embed="rId2">
            <a:alphaModFix/>
          </a:blip>
          <a:srcRect b="1533" l="4850" r="5991" t="9308"/>
          <a:stretch/>
        </p:blipFill>
        <p:spPr>
          <a:xfrm rot="10800000">
            <a:off x="0" y="0"/>
            <a:ext cx="9144000" cy="5143500"/>
          </a:xfrm>
          <a:prstGeom prst="rect">
            <a:avLst/>
          </a:prstGeom>
          <a:noFill/>
          <a:ln>
            <a:noFill/>
          </a:ln>
        </p:spPr>
      </p:pic>
      <p:sp>
        <p:nvSpPr>
          <p:cNvPr id="424" name="Google Shape;424;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25" name="Google Shape;425;p71"/>
          <p:cNvSpPr txBox="1"/>
          <p:nvPr>
            <p:ph idx="1" type="subTitle"/>
          </p:nvPr>
        </p:nvSpPr>
        <p:spPr>
          <a:xfrm>
            <a:off x="2314628"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71"/>
          <p:cNvSpPr txBox="1"/>
          <p:nvPr>
            <p:ph idx="2" type="subTitle"/>
          </p:nvPr>
        </p:nvSpPr>
        <p:spPr>
          <a:xfrm>
            <a:off x="5488407" y="19506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71"/>
          <p:cNvSpPr txBox="1"/>
          <p:nvPr>
            <p:ph idx="3" type="subTitle"/>
          </p:nvPr>
        </p:nvSpPr>
        <p:spPr>
          <a:xfrm>
            <a:off x="2314628"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71"/>
          <p:cNvSpPr txBox="1"/>
          <p:nvPr>
            <p:ph idx="4" type="subTitle"/>
          </p:nvPr>
        </p:nvSpPr>
        <p:spPr>
          <a:xfrm>
            <a:off x="5488407" y="3747178"/>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71"/>
          <p:cNvSpPr txBox="1"/>
          <p:nvPr>
            <p:ph idx="5" type="subTitle"/>
          </p:nvPr>
        </p:nvSpPr>
        <p:spPr>
          <a:xfrm>
            <a:off x="2314628"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0" name="Google Shape;430;p71"/>
          <p:cNvSpPr txBox="1"/>
          <p:nvPr>
            <p:ph idx="6" type="subTitle"/>
          </p:nvPr>
        </p:nvSpPr>
        <p:spPr>
          <a:xfrm>
            <a:off x="2314628"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1" name="Google Shape;431;p71"/>
          <p:cNvSpPr txBox="1"/>
          <p:nvPr>
            <p:ph idx="7" type="subTitle"/>
          </p:nvPr>
        </p:nvSpPr>
        <p:spPr>
          <a:xfrm>
            <a:off x="5488403" y="1564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2" name="Google Shape;432;p71"/>
          <p:cNvSpPr txBox="1"/>
          <p:nvPr>
            <p:ph idx="8" type="subTitle"/>
          </p:nvPr>
        </p:nvSpPr>
        <p:spPr>
          <a:xfrm>
            <a:off x="5488403"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3" name="Google Shape;43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434" name="Shape 434"/>
        <p:cNvGrpSpPr/>
        <p:nvPr/>
      </p:nvGrpSpPr>
      <p:grpSpPr>
        <a:xfrm>
          <a:off x="0" y="0"/>
          <a:ext cx="0" cy="0"/>
          <a:chOff x="0" y="0"/>
          <a:chExt cx="0" cy="0"/>
        </a:xfrm>
      </p:grpSpPr>
      <p:pic>
        <p:nvPicPr>
          <p:cNvPr id="435" name="Google Shape;435;p72"/>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436" name="Google Shape;436;p72"/>
          <p:cNvSpPr txBox="1"/>
          <p:nvPr>
            <p:ph idx="1" type="subTitle"/>
          </p:nvPr>
        </p:nvSpPr>
        <p:spPr>
          <a:xfrm>
            <a:off x="6144466"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437" name="Google Shape;437;p72"/>
          <p:cNvSpPr txBox="1"/>
          <p:nvPr>
            <p:ph idx="2" type="subTitle"/>
          </p:nvPr>
        </p:nvSpPr>
        <p:spPr>
          <a:xfrm>
            <a:off x="61444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438" name="Google Shape;438;p72"/>
          <p:cNvSpPr txBox="1"/>
          <p:nvPr>
            <p:ph idx="3" type="subTitle"/>
          </p:nvPr>
        </p:nvSpPr>
        <p:spPr>
          <a:xfrm>
            <a:off x="3523959"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439" name="Google Shape;439;p72"/>
          <p:cNvSpPr txBox="1"/>
          <p:nvPr>
            <p:ph idx="4" type="subTitle"/>
          </p:nvPr>
        </p:nvSpPr>
        <p:spPr>
          <a:xfrm>
            <a:off x="3523976"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440" name="Google Shape;440;p72"/>
          <p:cNvSpPr txBox="1"/>
          <p:nvPr>
            <p:ph idx="5" type="subTitle"/>
          </p:nvPr>
        </p:nvSpPr>
        <p:spPr>
          <a:xfrm>
            <a:off x="2213706"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441" name="Google Shape;441;p72"/>
          <p:cNvSpPr txBox="1"/>
          <p:nvPr>
            <p:ph idx="6" type="subTitle"/>
          </p:nvPr>
        </p:nvSpPr>
        <p:spPr>
          <a:xfrm>
            <a:off x="2213725"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442" name="Google Shape;442;p72"/>
          <p:cNvSpPr txBox="1"/>
          <p:nvPr>
            <p:ph idx="7" type="subTitle"/>
          </p:nvPr>
        </p:nvSpPr>
        <p:spPr>
          <a:xfrm>
            <a:off x="4834213" y="3736281"/>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443" name="Google Shape;443;p72"/>
          <p:cNvSpPr txBox="1"/>
          <p:nvPr>
            <p:ph idx="8" type="subTitle"/>
          </p:nvPr>
        </p:nvSpPr>
        <p:spPr>
          <a:xfrm>
            <a:off x="4834201" y="32633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444" name="Google Shape;444;p72"/>
          <p:cNvSpPr txBox="1"/>
          <p:nvPr>
            <p:ph idx="9" type="subTitle"/>
          </p:nvPr>
        </p:nvSpPr>
        <p:spPr>
          <a:xfrm>
            <a:off x="903453" y="2161776"/>
            <a:ext cx="2096100" cy="545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0"/>
              </a:spcBef>
              <a:spcAft>
                <a:spcPts val="0"/>
              </a:spcAft>
              <a:buClr>
                <a:schemeClr val="dk1"/>
              </a:buClr>
              <a:buSzPts val="1400"/>
              <a:buNone/>
              <a:defRPr>
                <a:solidFill>
                  <a:schemeClr val="dk1"/>
                </a:solidFill>
              </a:defRPr>
            </a:lvl3pPr>
            <a:lvl4pPr lvl="3" rtl="0">
              <a:lnSpc>
                <a:spcPct val="115000"/>
              </a:lnSpc>
              <a:spcBef>
                <a:spcPts val="0"/>
              </a:spcBef>
              <a:spcAft>
                <a:spcPts val="0"/>
              </a:spcAft>
              <a:buClr>
                <a:schemeClr val="dk1"/>
              </a:buClr>
              <a:buSzPts val="1400"/>
              <a:buNone/>
              <a:defRPr>
                <a:solidFill>
                  <a:schemeClr val="dk1"/>
                </a:solidFill>
              </a:defRPr>
            </a:lvl4pPr>
            <a:lvl5pPr lvl="4" rtl="0">
              <a:lnSpc>
                <a:spcPct val="115000"/>
              </a:lnSpc>
              <a:spcBef>
                <a:spcPts val="0"/>
              </a:spcBef>
              <a:spcAft>
                <a:spcPts val="0"/>
              </a:spcAft>
              <a:buClr>
                <a:schemeClr val="dk1"/>
              </a:buClr>
              <a:buSzPts val="1400"/>
              <a:buNone/>
              <a:defRPr>
                <a:solidFill>
                  <a:schemeClr val="dk1"/>
                </a:solidFill>
              </a:defRPr>
            </a:lvl5pPr>
            <a:lvl6pPr lvl="5" rtl="0">
              <a:lnSpc>
                <a:spcPct val="115000"/>
              </a:lnSpc>
              <a:spcBef>
                <a:spcPts val="0"/>
              </a:spcBef>
              <a:spcAft>
                <a:spcPts val="0"/>
              </a:spcAft>
              <a:buClr>
                <a:schemeClr val="dk1"/>
              </a:buClr>
              <a:buSzPts val="1400"/>
              <a:buNone/>
              <a:defRPr>
                <a:solidFill>
                  <a:schemeClr val="dk1"/>
                </a:solidFill>
              </a:defRPr>
            </a:lvl6pPr>
            <a:lvl7pPr lvl="6" rtl="0">
              <a:lnSpc>
                <a:spcPct val="115000"/>
              </a:lnSpc>
              <a:spcBef>
                <a:spcPts val="0"/>
              </a:spcBef>
              <a:spcAft>
                <a:spcPts val="0"/>
              </a:spcAft>
              <a:buClr>
                <a:schemeClr val="dk1"/>
              </a:buClr>
              <a:buSzPts val="1400"/>
              <a:buNone/>
              <a:defRPr>
                <a:solidFill>
                  <a:schemeClr val="dk1"/>
                </a:solidFill>
              </a:defRPr>
            </a:lvl7pPr>
            <a:lvl8pPr lvl="7" rtl="0">
              <a:lnSpc>
                <a:spcPct val="115000"/>
              </a:lnSpc>
              <a:spcBef>
                <a:spcPts val="0"/>
              </a:spcBef>
              <a:spcAft>
                <a:spcPts val="0"/>
              </a:spcAft>
              <a:buClr>
                <a:schemeClr val="dk1"/>
              </a:buClr>
              <a:buSzPts val="1400"/>
              <a:buNone/>
              <a:defRPr>
                <a:solidFill>
                  <a:schemeClr val="dk1"/>
                </a:solidFill>
              </a:defRPr>
            </a:lvl8pPr>
            <a:lvl9pPr lvl="8" rtl="0">
              <a:lnSpc>
                <a:spcPct val="115000"/>
              </a:lnSpc>
              <a:spcBef>
                <a:spcPts val="0"/>
              </a:spcBef>
              <a:spcAft>
                <a:spcPts val="0"/>
              </a:spcAft>
              <a:buClr>
                <a:schemeClr val="dk1"/>
              </a:buClr>
              <a:buSzPts val="1400"/>
              <a:buNone/>
              <a:defRPr>
                <a:solidFill>
                  <a:schemeClr val="dk1"/>
                </a:solidFill>
              </a:defRPr>
            </a:lvl9pPr>
          </a:lstStyle>
          <a:p/>
        </p:txBody>
      </p:sp>
      <p:sp>
        <p:nvSpPr>
          <p:cNvPr id="445" name="Google Shape;445;p72"/>
          <p:cNvSpPr txBox="1"/>
          <p:nvPr>
            <p:ph idx="13" type="subTitle"/>
          </p:nvPr>
        </p:nvSpPr>
        <p:spPr>
          <a:xfrm>
            <a:off x="903475" y="1688875"/>
            <a:ext cx="2096100" cy="545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1pPr>
            <a:lvl2pPr lvl="1"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2pPr>
            <a:lvl3pPr lvl="2"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3pPr>
            <a:lvl4pPr lvl="3"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4pPr>
            <a:lvl5pPr lvl="4"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5pPr>
            <a:lvl6pPr lvl="5"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6pPr>
            <a:lvl7pPr lvl="6"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7pPr>
            <a:lvl8pPr lvl="7"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8pPr>
            <a:lvl9pPr lvl="8" rtl="0">
              <a:lnSpc>
                <a:spcPct val="115000"/>
              </a:lnSpc>
              <a:spcBef>
                <a:spcPts val="0"/>
              </a:spcBef>
              <a:spcAft>
                <a:spcPts val="0"/>
              </a:spcAft>
              <a:buClr>
                <a:schemeClr val="dk1"/>
              </a:buClr>
              <a:buSzPts val="2400"/>
              <a:buFont typeface="Bai Jamjuree"/>
              <a:buNone/>
              <a:defRPr b="1" sz="2400">
                <a:solidFill>
                  <a:schemeClr val="dk1"/>
                </a:solidFill>
                <a:latin typeface="Bai Jamjuree"/>
                <a:ea typeface="Bai Jamjuree"/>
                <a:cs typeface="Bai Jamjuree"/>
                <a:sym typeface="Bai Jamjuree"/>
              </a:defRPr>
            </a:lvl9pPr>
          </a:lstStyle>
          <a:p/>
        </p:txBody>
      </p:sp>
      <p:sp>
        <p:nvSpPr>
          <p:cNvPr id="446" name="Google Shape;446;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3400"/>
              <a:buNone/>
              <a:defRPr/>
            </a:lvl2pPr>
            <a:lvl3pPr lvl="2" rtl="0">
              <a:lnSpc>
                <a:spcPct val="115000"/>
              </a:lnSpc>
              <a:spcBef>
                <a:spcPts val="0"/>
              </a:spcBef>
              <a:spcAft>
                <a:spcPts val="0"/>
              </a:spcAft>
              <a:buSzPts val="3400"/>
              <a:buNone/>
              <a:defRPr/>
            </a:lvl3pPr>
            <a:lvl4pPr lvl="3" rtl="0">
              <a:lnSpc>
                <a:spcPct val="115000"/>
              </a:lnSpc>
              <a:spcBef>
                <a:spcPts val="0"/>
              </a:spcBef>
              <a:spcAft>
                <a:spcPts val="0"/>
              </a:spcAft>
              <a:buSzPts val="3400"/>
              <a:buNone/>
              <a:defRPr/>
            </a:lvl4pPr>
            <a:lvl5pPr lvl="4" rtl="0">
              <a:lnSpc>
                <a:spcPct val="115000"/>
              </a:lnSpc>
              <a:spcBef>
                <a:spcPts val="0"/>
              </a:spcBef>
              <a:spcAft>
                <a:spcPts val="0"/>
              </a:spcAft>
              <a:buSzPts val="3400"/>
              <a:buNone/>
              <a:defRPr/>
            </a:lvl5pPr>
            <a:lvl6pPr lvl="5" rtl="0">
              <a:lnSpc>
                <a:spcPct val="115000"/>
              </a:lnSpc>
              <a:spcBef>
                <a:spcPts val="0"/>
              </a:spcBef>
              <a:spcAft>
                <a:spcPts val="0"/>
              </a:spcAft>
              <a:buSzPts val="3400"/>
              <a:buNone/>
              <a:defRPr/>
            </a:lvl6pPr>
            <a:lvl7pPr lvl="6" rtl="0">
              <a:lnSpc>
                <a:spcPct val="115000"/>
              </a:lnSpc>
              <a:spcBef>
                <a:spcPts val="0"/>
              </a:spcBef>
              <a:spcAft>
                <a:spcPts val="0"/>
              </a:spcAft>
              <a:buSzPts val="3400"/>
              <a:buNone/>
              <a:defRPr/>
            </a:lvl7pPr>
            <a:lvl8pPr lvl="7" rtl="0">
              <a:lnSpc>
                <a:spcPct val="115000"/>
              </a:lnSpc>
              <a:spcBef>
                <a:spcPts val="0"/>
              </a:spcBef>
              <a:spcAft>
                <a:spcPts val="0"/>
              </a:spcAft>
              <a:buSzPts val="3400"/>
              <a:buNone/>
              <a:defRPr/>
            </a:lvl8pPr>
            <a:lvl9pPr lvl="8" rtl="0">
              <a:lnSpc>
                <a:spcPct val="115000"/>
              </a:lnSpc>
              <a:spcBef>
                <a:spcPts val="0"/>
              </a:spcBef>
              <a:spcAft>
                <a:spcPts val="0"/>
              </a:spcAft>
              <a:buSzPts val="3400"/>
              <a:buNone/>
              <a:defRPr/>
            </a:lvl9pPr>
          </a:lstStyle>
          <a:p/>
        </p:txBody>
      </p:sp>
      <p:sp>
        <p:nvSpPr>
          <p:cNvPr id="447" name="Google Shape;447;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48" name="Shape 448"/>
        <p:cNvGrpSpPr/>
        <p:nvPr/>
      </p:nvGrpSpPr>
      <p:grpSpPr>
        <a:xfrm>
          <a:off x="0" y="0"/>
          <a:ext cx="0" cy="0"/>
          <a:chOff x="0" y="0"/>
          <a:chExt cx="0" cy="0"/>
        </a:xfrm>
      </p:grpSpPr>
      <p:pic>
        <p:nvPicPr>
          <p:cNvPr id="449" name="Google Shape;449;p73"/>
          <p:cNvPicPr preferRelativeResize="0"/>
          <p:nvPr/>
        </p:nvPicPr>
        <p:blipFill rotWithShape="1">
          <a:blip r:embed="rId2">
            <a:alphaModFix/>
          </a:blip>
          <a:srcRect b="5802" l="3474" r="0" t="9112"/>
          <a:stretch/>
        </p:blipFill>
        <p:spPr>
          <a:xfrm>
            <a:off x="0" y="0"/>
            <a:ext cx="9144003" cy="5143501"/>
          </a:xfrm>
          <a:prstGeom prst="rect">
            <a:avLst/>
          </a:prstGeom>
          <a:noFill/>
          <a:ln>
            <a:noFill/>
          </a:ln>
        </p:spPr>
      </p:pic>
      <p:sp>
        <p:nvSpPr>
          <p:cNvPr id="450" name="Google Shape;450;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51" name="Google Shape;451;p73"/>
          <p:cNvSpPr txBox="1"/>
          <p:nvPr>
            <p:ph idx="1" type="subTitle"/>
          </p:nvPr>
        </p:nvSpPr>
        <p:spPr>
          <a:xfrm>
            <a:off x="9672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2" name="Google Shape;452;p73"/>
          <p:cNvSpPr txBox="1"/>
          <p:nvPr>
            <p:ph idx="2" type="subTitle"/>
          </p:nvPr>
        </p:nvSpPr>
        <p:spPr>
          <a:xfrm>
            <a:off x="3512250" y="1920601"/>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73"/>
          <p:cNvSpPr txBox="1"/>
          <p:nvPr>
            <p:ph idx="3" type="subTitle"/>
          </p:nvPr>
        </p:nvSpPr>
        <p:spPr>
          <a:xfrm>
            <a:off x="9672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4" name="Google Shape;454;p73"/>
          <p:cNvSpPr txBox="1"/>
          <p:nvPr>
            <p:ph idx="4" type="subTitle"/>
          </p:nvPr>
        </p:nvSpPr>
        <p:spPr>
          <a:xfrm>
            <a:off x="3512250" y="3655625"/>
            <a:ext cx="2119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73"/>
          <p:cNvSpPr txBox="1"/>
          <p:nvPr>
            <p:ph idx="5" type="subTitle"/>
          </p:nvPr>
        </p:nvSpPr>
        <p:spPr>
          <a:xfrm>
            <a:off x="6048850" y="1920601"/>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73"/>
          <p:cNvSpPr txBox="1"/>
          <p:nvPr>
            <p:ph idx="6" type="subTitle"/>
          </p:nvPr>
        </p:nvSpPr>
        <p:spPr>
          <a:xfrm>
            <a:off x="6048850" y="3655625"/>
            <a:ext cx="212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73"/>
          <p:cNvSpPr txBox="1"/>
          <p:nvPr>
            <p:ph idx="7" type="subTitle"/>
          </p:nvPr>
        </p:nvSpPr>
        <p:spPr>
          <a:xfrm>
            <a:off x="9714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8" name="Google Shape;458;p73"/>
          <p:cNvSpPr txBox="1"/>
          <p:nvPr>
            <p:ph idx="8" type="subTitle"/>
          </p:nvPr>
        </p:nvSpPr>
        <p:spPr>
          <a:xfrm>
            <a:off x="3516412" y="1504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9" name="Google Shape;459;p73"/>
          <p:cNvSpPr txBox="1"/>
          <p:nvPr>
            <p:ph idx="9" type="subTitle"/>
          </p:nvPr>
        </p:nvSpPr>
        <p:spPr>
          <a:xfrm>
            <a:off x="6053029" y="1504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0" name="Google Shape;460;p73"/>
          <p:cNvSpPr txBox="1"/>
          <p:nvPr>
            <p:ph idx="13" type="subTitle"/>
          </p:nvPr>
        </p:nvSpPr>
        <p:spPr>
          <a:xfrm>
            <a:off x="9714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1" name="Google Shape;461;p73"/>
          <p:cNvSpPr txBox="1"/>
          <p:nvPr>
            <p:ph idx="14" type="subTitle"/>
          </p:nvPr>
        </p:nvSpPr>
        <p:spPr>
          <a:xfrm>
            <a:off x="3516412" y="3239200"/>
            <a:ext cx="211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2" name="Google Shape;462;p73"/>
          <p:cNvSpPr txBox="1"/>
          <p:nvPr>
            <p:ph idx="15" type="subTitle"/>
          </p:nvPr>
        </p:nvSpPr>
        <p:spPr>
          <a:xfrm>
            <a:off x="6053029" y="3239200"/>
            <a:ext cx="2119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3" name="Google Shape;463;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64" name="Shape 464"/>
        <p:cNvGrpSpPr/>
        <p:nvPr/>
      </p:nvGrpSpPr>
      <p:grpSpPr>
        <a:xfrm>
          <a:off x="0" y="0"/>
          <a:ext cx="0" cy="0"/>
          <a:chOff x="0" y="0"/>
          <a:chExt cx="0" cy="0"/>
        </a:xfrm>
      </p:grpSpPr>
      <p:pic>
        <p:nvPicPr>
          <p:cNvPr id="465" name="Google Shape;465;p74"/>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466" name="Google Shape;466;p74"/>
          <p:cNvSpPr txBox="1"/>
          <p:nvPr>
            <p:ph hasCustomPrompt="1" type="title"/>
          </p:nvPr>
        </p:nvSpPr>
        <p:spPr>
          <a:xfrm>
            <a:off x="2223600" y="67343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7" name="Google Shape;467;p74"/>
          <p:cNvSpPr txBox="1"/>
          <p:nvPr>
            <p:ph idx="1" type="subTitle"/>
          </p:nvPr>
        </p:nvSpPr>
        <p:spPr>
          <a:xfrm>
            <a:off x="2223600" y="136235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8" name="Google Shape;468;p74"/>
          <p:cNvSpPr txBox="1"/>
          <p:nvPr>
            <p:ph hasCustomPrompt="1" idx="2" type="title"/>
          </p:nvPr>
        </p:nvSpPr>
        <p:spPr>
          <a:xfrm>
            <a:off x="2223600" y="202568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9" name="Google Shape;469;p74"/>
          <p:cNvSpPr txBox="1"/>
          <p:nvPr>
            <p:ph idx="3" type="subTitle"/>
          </p:nvPr>
        </p:nvSpPr>
        <p:spPr>
          <a:xfrm>
            <a:off x="2223600" y="2714603"/>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0" name="Google Shape;470;p74"/>
          <p:cNvSpPr txBox="1"/>
          <p:nvPr>
            <p:ph hasCustomPrompt="1" idx="4" type="title"/>
          </p:nvPr>
        </p:nvSpPr>
        <p:spPr>
          <a:xfrm>
            <a:off x="2223600" y="3377943"/>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1" name="Google Shape;471;p74"/>
          <p:cNvSpPr txBox="1"/>
          <p:nvPr>
            <p:ph idx="5" type="subTitle"/>
          </p:nvPr>
        </p:nvSpPr>
        <p:spPr>
          <a:xfrm>
            <a:off x="2223600" y="4066871"/>
            <a:ext cx="46968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2" name="Google Shape;472;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73" name="Shape 473"/>
        <p:cNvGrpSpPr/>
        <p:nvPr/>
      </p:nvGrpSpPr>
      <p:grpSpPr>
        <a:xfrm>
          <a:off x="0" y="0"/>
          <a:ext cx="0" cy="0"/>
          <a:chOff x="0" y="0"/>
          <a:chExt cx="0" cy="0"/>
        </a:xfrm>
      </p:grpSpPr>
      <p:pic>
        <p:nvPicPr>
          <p:cNvPr id="474" name="Google Shape;474;p75"/>
          <p:cNvPicPr preferRelativeResize="0"/>
          <p:nvPr/>
        </p:nvPicPr>
        <p:blipFill rotWithShape="1">
          <a:blip r:embed="rId2">
            <a:alphaModFix/>
          </a:blip>
          <a:srcRect b="5181" l="0" r="26921" t="21740"/>
          <a:stretch/>
        </p:blipFill>
        <p:spPr>
          <a:xfrm flipH="1">
            <a:off x="0" y="0"/>
            <a:ext cx="9144003" cy="5143501"/>
          </a:xfrm>
          <a:prstGeom prst="rect">
            <a:avLst/>
          </a:prstGeom>
          <a:noFill/>
          <a:ln>
            <a:noFill/>
          </a:ln>
        </p:spPr>
      </p:pic>
      <p:sp>
        <p:nvSpPr>
          <p:cNvPr id="475" name="Google Shape;475;p75"/>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6" name="Google Shape;476;p75"/>
          <p:cNvSpPr txBox="1"/>
          <p:nvPr>
            <p:ph idx="1" type="subTitle"/>
          </p:nvPr>
        </p:nvSpPr>
        <p:spPr>
          <a:xfrm>
            <a:off x="9385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77" name="Google Shape;477;p75"/>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8" name="Google Shape;478;p75"/>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9" name="Google Shape;479;p75"/>
          <p:cNvSpPr txBox="1"/>
          <p:nvPr>
            <p:ph idx="4" type="subTitle"/>
          </p:nvPr>
        </p:nvSpPr>
        <p:spPr>
          <a:xfrm>
            <a:off x="34854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80" name="Google Shape;480;p75"/>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1" name="Google Shape;481;p75"/>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4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82" name="Google Shape;482;p75"/>
          <p:cNvSpPr txBox="1"/>
          <p:nvPr>
            <p:ph idx="7" type="subTitle"/>
          </p:nvPr>
        </p:nvSpPr>
        <p:spPr>
          <a:xfrm>
            <a:off x="6032300" y="35529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83" name="Google Shape;483;p75"/>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4" name="Google Shape;484;p75"/>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85" name="Google Shape;48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86" name="Shape 486"/>
        <p:cNvGrpSpPr/>
        <p:nvPr/>
      </p:nvGrpSpPr>
      <p:grpSpPr>
        <a:xfrm>
          <a:off x="0" y="0"/>
          <a:ext cx="0" cy="0"/>
          <a:chOff x="0" y="0"/>
          <a:chExt cx="0" cy="0"/>
        </a:xfrm>
      </p:grpSpPr>
      <p:pic>
        <p:nvPicPr>
          <p:cNvPr id="487" name="Google Shape;487;p76"/>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488" name="Google Shape;488;p76"/>
          <p:cNvSpPr txBox="1"/>
          <p:nvPr>
            <p:ph type="title"/>
          </p:nvPr>
        </p:nvSpPr>
        <p:spPr>
          <a:xfrm>
            <a:off x="2619000" y="449050"/>
            <a:ext cx="39060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89" name="Google Shape;489;p76"/>
          <p:cNvSpPr txBox="1"/>
          <p:nvPr>
            <p:ph idx="1" type="subTitle"/>
          </p:nvPr>
        </p:nvSpPr>
        <p:spPr>
          <a:xfrm>
            <a:off x="2619000" y="1557525"/>
            <a:ext cx="39060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0" name="Google Shape;490;p76"/>
          <p:cNvSpPr txBox="1"/>
          <p:nvPr/>
        </p:nvSpPr>
        <p:spPr>
          <a:xfrm>
            <a:off x="2619000" y="3319825"/>
            <a:ext cx="3906000" cy="84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Fira Sans"/>
                <a:ea typeface="Fira Sans"/>
                <a:cs typeface="Fira Sans"/>
                <a:sym typeface="Fira Sans"/>
              </a:rPr>
              <a:t>CREDITS:</a:t>
            </a:r>
            <a:r>
              <a:rPr lang="en" sz="1200">
                <a:solidFill>
                  <a:schemeClr val="dk2"/>
                </a:solidFill>
                <a:latin typeface="Fira Sans"/>
                <a:ea typeface="Fira Sans"/>
                <a:cs typeface="Fira Sans"/>
                <a:sym typeface="Fira Sans"/>
              </a:rPr>
              <a:t> This presentation template was created by </a:t>
            </a:r>
            <a:r>
              <a:rPr b="1" lang="en" sz="1200" u="sng">
                <a:solidFill>
                  <a:schemeClr val="dk2"/>
                </a:solidFill>
                <a:latin typeface="Fira Sans"/>
                <a:ea typeface="Fira Sans"/>
                <a:cs typeface="Fira Sans"/>
                <a:sym typeface="Fira Sans"/>
                <a:hlinkClick r:id="rId3">
                  <a:extLst>
                    <a:ext uri="{A12FA001-AC4F-418D-AE19-62706E023703}">
                      <ahyp:hlinkClr val="tx"/>
                    </a:ext>
                  </a:extLst>
                </a:hlinkClick>
              </a:rPr>
              <a:t>Slidesgo</a:t>
            </a:r>
            <a:r>
              <a:rPr lang="en" sz="1200">
                <a:solidFill>
                  <a:schemeClr val="dk2"/>
                </a:solidFill>
                <a:latin typeface="Fira Sans"/>
                <a:ea typeface="Fira Sans"/>
                <a:cs typeface="Fira Sans"/>
                <a:sym typeface="Fira Sans"/>
              </a:rPr>
              <a:t>, and includes icons by </a:t>
            </a:r>
            <a:r>
              <a:rPr b="1" lang="en" sz="1200" u="sng">
                <a:solidFill>
                  <a:schemeClr val="dk2"/>
                </a:solidFill>
                <a:latin typeface="Fira Sans"/>
                <a:ea typeface="Fira Sans"/>
                <a:cs typeface="Fira Sans"/>
                <a:sym typeface="Fira Sans"/>
                <a:hlinkClick r:id="rId4">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u="sng">
                <a:solidFill>
                  <a:schemeClr val="dk2"/>
                </a:solidFill>
                <a:latin typeface="Fira Sans"/>
                <a:ea typeface="Fira Sans"/>
                <a:cs typeface="Fira Sans"/>
                <a:sym typeface="Fira Sans"/>
                <a:hlinkClick r:id="rId5">
                  <a:extLst>
                    <a:ext uri="{A12FA001-AC4F-418D-AE19-62706E023703}">
                      <ahyp:hlinkClr val="tx"/>
                    </a:ext>
                  </a:extLst>
                </a:hlinkClick>
              </a:rPr>
              <a:t>Freepik</a:t>
            </a:r>
            <a:r>
              <a:rPr lang="en" sz="1200" u="sng">
                <a:solidFill>
                  <a:schemeClr val="dk2"/>
                </a:solidFill>
                <a:latin typeface="Fira Sans"/>
                <a:ea typeface="Fira Sans"/>
                <a:cs typeface="Fira Sans"/>
                <a:sym typeface="Fira Sans"/>
              </a:rPr>
              <a:t> </a:t>
            </a:r>
            <a:endParaRPr b="1" sz="1200" u="sng">
              <a:solidFill>
                <a:schemeClr val="dk2"/>
              </a:solidFill>
              <a:latin typeface="Fira Sans"/>
              <a:ea typeface="Fira Sans"/>
              <a:cs typeface="Fira Sans"/>
              <a:sym typeface="Fira Sans"/>
            </a:endParaRPr>
          </a:p>
        </p:txBody>
      </p:sp>
      <p:sp>
        <p:nvSpPr>
          <p:cNvPr id="491" name="Google Shape;491;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92" name="Shape 492"/>
        <p:cNvGrpSpPr/>
        <p:nvPr/>
      </p:nvGrpSpPr>
      <p:grpSpPr>
        <a:xfrm>
          <a:off x="0" y="0"/>
          <a:ext cx="0" cy="0"/>
          <a:chOff x="0" y="0"/>
          <a:chExt cx="0" cy="0"/>
        </a:xfrm>
      </p:grpSpPr>
      <p:pic>
        <p:nvPicPr>
          <p:cNvPr id="493" name="Google Shape;493;p77"/>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494" name="Google Shape;49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95" name="Shape 495"/>
        <p:cNvGrpSpPr/>
        <p:nvPr/>
      </p:nvGrpSpPr>
      <p:grpSpPr>
        <a:xfrm>
          <a:off x="0" y="0"/>
          <a:ext cx="0" cy="0"/>
          <a:chOff x="0" y="0"/>
          <a:chExt cx="0" cy="0"/>
        </a:xfrm>
      </p:grpSpPr>
      <p:pic>
        <p:nvPicPr>
          <p:cNvPr id="496" name="Google Shape;496;p78"/>
          <p:cNvPicPr preferRelativeResize="0"/>
          <p:nvPr/>
        </p:nvPicPr>
        <p:blipFill>
          <a:blip r:embed="rId2">
            <a:alphaModFix/>
          </a:blip>
          <a:stretch>
            <a:fillRect/>
          </a:stretch>
        </p:blipFill>
        <p:spPr>
          <a:xfrm>
            <a:off x="1" y="10"/>
            <a:ext cx="9144003" cy="5143490"/>
          </a:xfrm>
          <a:prstGeom prst="rect">
            <a:avLst/>
          </a:prstGeom>
          <a:noFill/>
          <a:ln>
            <a:noFill/>
          </a:ln>
        </p:spPr>
      </p:pic>
      <p:sp>
        <p:nvSpPr>
          <p:cNvPr id="497" name="Google Shape;49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2" name="Shape 502"/>
        <p:cNvGrpSpPr/>
        <p:nvPr/>
      </p:nvGrpSpPr>
      <p:grpSpPr>
        <a:xfrm>
          <a:off x="0" y="0"/>
          <a:ext cx="0" cy="0"/>
          <a:chOff x="0" y="0"/>
          <a:chExt cx="0" cy="0"/>
        </a:xfrm>
      </p:grpSpPr>
      <p:pic>
        <p:nvPicPr>
          <p:cNvPr id="503" name="Google Shape;503;p80"/>
          <p:cNvPicPr preferRelativeResize="0"/>
          <p:nvPr/>
        </p:nvPicPr>
        <p:blipFill rotWithShape="1">
          <a:blip r:embed="rId2">
            <a:alphaModFix/>
          </a:blip>
          <a:srcRect b="0" l="0" r="0" t="0"/>
          <a:stretch/>
        </p:blipFill>
        <p:spPr>
          <a:xfrm>
            <a:off x="0" y="-2"/>
            <a:ext cx="9144003" cy="5143499"/>
          </a:xfrm>
          <a:prstGeom prst="rect">
            <a:avLst/>
          </a:prstGeom>
          <a:noFill/>
          <a:ln>
            <a:noFill/>
          </a:ln>
        </p:spPr>
      </p:pic>
      <p:sp>
        <p:nvSpPr>
          <p:cNvPr id="504" name="Google Shape;504;p80"/>
          <p:cNvSpPr txBox="1"/>
          <p:nvPr>
            <p:ph type="ctrTitle"/>
          </p:nvPr>
        </p:nvSpPr>
        <p:spPr>
          <a:xfrm>
            <a:off x="1975200" y="1220088"/>
            <a:ext cx="5193600" cy="2143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0" sz="7000">
                <a:latin typeface="Bai Jamjuree"/>
                <a:ea typeface="Bai Jamjuree"/>
                <a:cs typeface="Bai Jamjuree"/>
                <a:sym typeface="Bai Jamjur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05" name="Google Shape;505;p80"/>
          <p:cNvSpPr txBox="1"/>
          <p:nvPr>
            <p:ph idx="1" type="subTitle"/>
          </p:nvPr>
        </p:nvSpPr>
        <p:spPr>
          <a:xfrm>
            <a:off x="1975200" y="3447613"/>
            <a:ext cx="5193600" cy="475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6" name="Shape 506"/>
        <p:cNvGrpSpPr/>
        <p:nvPr/>
      </p:nvGrpSpPr>
      <p:grpSpPr>
        <a:xfrm>
          <a:off x="0" y="0"/>
          <a:ext cx="0" cy="0"/>
          <a:chOff x="0" y="0"/>
          <a:chExt cx="0" cy="0"/>
        </a:xfrm>
      </p:grpSpPr>
      <p:pic>
        <p:nvPicPr>
          <p:cNvPr id="507" name="Google Shape;507;p81"/>
          <p:cNvPicPr preferRelativeResize="0"/>
          <p:nvPr/>
        </p:nvPicPr>
        <p:blipFill rotWithShape="1">
          <a:blip r:embed="rId2">
            <a:alphaModFix/>
          </a:blip>
          <a:srcRect b="24709" l="0" r="25953" t="1243"/>
          <a:stretch/>
        </p:blipFill>
        <p:spPr>
          <a:xfrm>
            <a:off x="0" y="0"/>
            <a:ext cx="9143956" cy="5143501"/>
          </a:xfrm>
          <a:prstGeom prst="rect">
            <a:avLst/>
          </a:prstGeom>
          <a:noFill/>
          <a:ln>
            <a:noFill/>
          </a:ln>
        </p:spPr>
      </p:pic>
      <p:sp>
        <p:nvSpPr>
          <p:cNvPr id="508" name="Google Shape;508;p81"/>
          <p:cNvSpPr txBox="1"/>
          <p:nvPr>
            <p:ph type="title"/>
          </p:nvPr>
        </p:nvSpPr>
        <p:spPr>
          <a:xfrm>
            <a:off x="713225" y="2068500"/>
            <a:ext cx="43554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9" name="Google Shape;509;p81"/>
          <p:cNvSpPr txBox="1"/>
          <p:nvPr>
            <p:ph hasCustomPrompt="1" idx="2" type="title"/>
          </p:nvPr>
        </p:nvSpPr>
        <p:spPr>
          <a:xfrm>
            <a:off x="713225" y="823525"/>
            <a:ext cx="1508400" cy="10941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10" name="Google Shape;510;p81"/>
          <p:cNvSpPr txBox="1"/>
          <p:nvPr>
            <p:ph idx="1" type="subTitle"/>
          </p:nvPr>
        </p:nvSpPr>
        <p:spPr>
          <a:xfrm>
            <a:off x="713225" y="3642300"/>
            <a:ext cx="43554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2" name="Shape 512"/>
        <p:cNvGrpSpPr/>
        <p:nvPr/>
      </p:nvGrpSpPr>
      <p:grpSpPr>
        <a:xfrm>
          <a:off x="0" y="0"/>
          <a:ext cx="0" cy="0"/>
          <a:chOff x="0" y="0"/>
          <a:chExt cx="0" cy="0"/>
        </a:xfrm>
      </p:grpSpPr>
      <p:pic>
        <p:nvPicPr>
          <p:cNvPr id="513" name="Google Shape;513;p82"/>
          <p:cNvPicPr preferRelativeResize="0"/>
          <p:nvPr/>
        </p:nvPicPr>
        <p:blipFill rotWithShape="1">
          <a:blip r:embed="rId2">
            <a:alphaModFix/>
          </a:blip>
          <a:srcRect b="10837" l="10733" r="2355" t="2250"/>
          <a:stretch/>
        </p:blipFill>
        <p:spPr>
          <a:xfrm>
            <a:off x="0" y="0"/>
            <a:ext cx="9144000" cy="5143500"/>
          </a:xfrm>
          <a:prstGeom prst="rect">
            <a:avLst/>
          </a:prstGeom>
          <a:noFill/>
          <a:ln>
            <a:noFill/>
          </a:ln>
        </p:spPr>
      </p:pic>
      <p:sp>
        <p:nvSpPr>
          <p:cNvPr id="514" name="Google Shape;514;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15" name="Google Shape;515;p82"/>
          <p:cNvSpPr txBox="1"/>
          <p:nvPr>
            <p:ph idx="1" type="body"/>
          </p:nvPr>
        </p:nvSpPr>
        <p:spPr>
          <a:xfrm>
            <a:off x="720000" y="1215751"/>
            <a:ext cx="7704000" cy="326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516" name="Google Shape;516;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7" name="Shape 517"/>
        <p:cNvGrpSpPr/>
        <p:nvPr/>
      </p:nvGrpSpPr>
      <p:grpSpPr>
        <a:xfrm>
          <a:off x="0" y="0"/>
          <a:ext cx="0" cy="0"/>
          <a:chOff x="0" y="0"/>
          <a:chExt cx="0" cy="0"/>
        </a:xfrm>
      </p:grpSpPr>
      <p:pic>
        <p:nvPicPr>
          <p:cNvPr id="518" name="Google Shape;518;p83"/>
          <p:cNvPicPr preferRelativeResize="0"/>
          <p:nvPr/>
        </p:nvPicPr>
        <p:blipFill rotWithShape="1">
          <a:blip r:embed="rId2">
            <a:alphaModFix/>
          </a:blip>
          <a:srcRect b="6453" l="6453" r="6453" t="6453"/>
          <a:stretch/>
        </p:blipFill>
        <p:spPr>
          <a:xfrm>
            <a:off x="0" y="0"/>
            <a:ext cx="9144003" cy="5143501"/>
          </a:xfrm>
          <a:prstGeom prst="rect">
            <a:avLst/>
          </a:prstGeom>
          <a:noFill/>
          <a:ln>
            <a:noFill/>
          </a:ln>
        </p:spPr>
      </p:pic>
      <p:sp>
        <p:nvSpPr>
          <p:cNvPr id="519" name="Google Shape;519;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20" name="Google Shape;520;p83"/>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1" name="Google Shape;521;p83"/>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2" name="Google Shape;522;p83"/>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3" name="Google Shape;523;p83"/>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4" name="Google Shape;524;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5" name="Shape 525"/>
        <p:cNvGrpSpPr/>
        <p:nvPr/>
      </p:nvGrpSpPr>
      <p:grpSpPr>
        <a:xfrm>
          <a:off x="0" y="0"/>
          <a:ext cx="0" cy="0"/>
          <a:chOff x="0" y="0"/>
          <a:chExt cx="0" cy="0"/>
        </a:xfrm>
      </p:grpSpPr>
      <p:pic>
        <p:nvPicPr>
          <p:cNvPr id="526" name="Google Shape;526;p84"/>
          <p:cNvPicPr preferRelativeResize="0"/>
          <p:nvPr/>
        </p:nvPicPr>
        <p:blipFill rotWithShape="1">
          <a:blip r:embed="rId2">
            <a:alphaModFix/>
          </a:blip>
          <a:srcRect b="8660" l="10933" r="7166" t="12963"/>
          <a:stretch/>
        </p:blipFill>
        <p:spPr>
          <a:xfrm flipH="1" rot="10800000">
            <a:off x="0" y="0"/>
            <a:ext cx="9144003" cy="5143507"/>
          </a:xfrm>
          <a:prstGeom prst="rect">
            <a:avLst/>
          </a:prstGeom>
          <a:noFill/>
          <a:ln>
            <a:noFill/>
          </a:ln>
        </p:spPr>
      </p:pic>
      <p:sp>
        <p:nvSpPr>
          <p:cNvPr id="527" name="Google Shape;527;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28" name="Google Shape;52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9" name="Shape 529"/>
        <p:cNvGrpSpPr/>
        <p:nvPr/>
      </p:nvGrpSpPr>
      <p:grpSpPr>
        <a:xfrm>
          <a:off x="0" y="0"/>
          <a:ext cx="0" cy="0"/>
          <a:chOff x="0" y="0"/>
          <a:chExt cx="0" cy="0"/>
        </a:xfrm>
      </p:grpSpPr>
      <p:pic>
        <p:nvPicPr>
          <p:cNvPr id="530" name="Google Shape;530;p85"/>
          <p:cNvPicPr preferRelativeResize="0"/>
          <p:nvPr/>
        </p:nvPicPr>
        <p:blipFill>
          <a:blip r:embed="rId2">
            <a:alphaModFix/>
          </a:blip>
          <a:stretch>
            <a:fillRect/>
          </a:stretch>
        </p:blipFill>
        <p:spPr>
          <a:xfrm rot="10800000">
            <a:off x="3450" y="0"/>
            <a:ext cx="9144003" cy="5143501"/>
          </a:xfrm>
          <a:prstGeom prst="rect">
            <a:avLst/>
          </a:prstGeom>
          <a:noFill/>
          <a:ln>
            <a:noFill/>
          </a:ln>
        </p:spPr>
      </p:pic>
      <p:sp>
        <p:nvSpPr>
          <p:cNvPr id="531" name="Google Shape;531;p8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32" name="Google Shape;532;p85"/>
          <p:cNvSpPr txBox="1"/>
          <p:nvPr>
            <p:ph idx="1" type="subTitle"/>
          </p:nvPr>
        </p:nvSpPr>
        <p:spPr>
          <a:xfrm>
            <a:off x="2596800" y="1700300"/>
            <a:ext cx="39504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533" name="Google Shape;533;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4" name="Shape 534"/>
        <p:cNvGrpSpPr/>
        <p:nvPr/>
      </p:nvGrpSpPr>
      <p:grpSpPr>
        <a:xfrm>
          <a:off x="0" y="0"/>
          <a:ext cx="0" cy="0"/>
          <a:chOff x="0" y="0"/>
          <a:chExt cx="0" cy="0"/>
        </a:xfrm>
      </p:grpSpPr>
      <p:pic>
        <p:nvPicPr>
          <p:cNvPr id="535" name="Google Shape;535;p86"/>
          <p:cNvPicPr preferRelativeResize="0"/>
          <p:nvPr/>
        </p:nvPicPr>
        <p:blipFill>
          <a:blip r:embed="rId2">
            <a:alphaModFix/>
          </a:blip>
          <a:stretch>
            <a:fillRect/>
          </a:stretch>
        </p:blipFill>
        <p:spPr>
          <a:xfrm flipH="1" rot="10800000">
            <a:off x="3450" y="0"/>
            <a:ext cx="9144003" cy="5143501"/>
          </a:xfrm>
          <a:prstGeom prst="rect">
            <a:avLst/>
          </a:prstGeom>
          <a:noFill/>
          <a:ln>
            <a:noFill/>
          </a:ln>
        </p:spPr>
      </p:pic>
      <p:sp>
        <p:nvSpPr>
          <p:cNvPr id="536" name="Google Shape;536;p86"/>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37" name="Google Shape;537;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8" name="Shape 538"/>
        <p:cNvGrpSpPr/>
        <p:nvPr/>
      </p:nvGrpSpPr>
      <p:grpSpPr>
        <a:xfrm>
          <a:off x="0" y="0"/>
          <a:ext cx="0" cy="0"/>
          <a:chOff x="0" y="0"/>
          <a:chExt cx="0" cy="0"/>
        </a:xfrm>
      </p:grpSpPr>
      <p:pic>
        <p:nvPicPr>
          <p:cNvPr id="539" name="Google Shape;539;p87"/>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540" name="Google Shape;540;p87"/>
          <p:cNvSpPr txBox="1"/>
          <p:nvPr>
            <p:ph type="title"/>
          </p:nvPr>
        </p:nvSpPr>
        <p:spPr>
          <a:xfrm>
            <a:off x="2203950" y="1511750"/>
            <a:ext cx="47361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400"/>
              <a:buNone/>
              <a:defRPr sz="65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541" name="Google Shape;541;p87"/>
          <p:cNvSpPr txBox="1"/>
          <p:nvPr>
            <p:ph idx="1" type="subTitle"/>
          </p:nvPr>
        </p:nvSpPr>
        <p:spPr>
          <a:xfrm>
            <a:off x="2203950" y="2673050"/>
            <a:ext cx="47361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2" name="Google Shape;542;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3" name="Shape 543"/>
        <p:cNvGrpSpPr/>
        <p:nvPr/>
      </p:nvGrpSpPr>
      <p:grpSpPr>
        <a:xfrm>
          <a:off x="0" y="0"/>
          <a:ext cx="0" cy="0"/>
          <a:chOff x="0" y="0"/>
          <a:chExt cx="0" cy="0"/>
        </a:xfrm>
      </p:grpSpPr>
      <p:sp>
        <p:nvSpPr>
          <p:cNvPr id="544" name="Google Shape;544;p88"/>
          <p:cNvSpPr/>
          <p:nvPr>
            <p:ph idx="2" type="pic"/>
          </p:nvPr>
        </p:nvSpPr>
        <p:spPr>
          <a:xfrm>
            <a:off x="-25" y="-13725"/>
            <a:ext cx="9144000" cy="5157300"/>
          </a:xfrm>
          <a:prstGeom prst="rect">
            <a:avLst/>
          </a:prstGeom>
          <a:noFill/>
          <a:ln>
            <a:noFill/>
          </a:ln>
        </p:spPr>
      </p:sp>
      <p:sp>
        <p:nvSpPr>
          <p:cNvPr id="545" name="Google Shape;545;p88"/>
          <p:cNvSpPr txBox="1"/>
          <p:nvPr>
            <p:ph type="title"/>
          </p:nvPr>
        </p:nvSpPr>
        <p:spPr>
          <a:xfrm>
            <a:off x="713225" y="517325"/>
            <a:ext cx="3617700" cy="1100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546" name="Google Shape;54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7" name="Shape 547"/>
        <p:cNvGrpSpPr/>
        <p:nvPr/>
      </p:nvGrpSpPr>
      <p:grpSpPr>
        <a:xfrm>
          <a:off x="0" y="0"/>
          <a:ext cx="0" cy="0"/>
          <a:chOff x="0" y="0"/>
          <a:chExt cx="0" cy="0"/>
        </a:xfrm>
      </p:grpSpPr>
      <p:pic>
        <p:nvPicPr>
          <p:cNvPr id="548" name="Google Shape;548;p89"/>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549" name="Google Shape;549;p89"/>
          <p:cNvSpPr txBox="1"/>
          <p:nvPr>
            <p:ph hasCustomPrompt="1" type="title"/>
          </p:nvPr>
        </p:nvSpPr>
        <p:spPr>
          <a:xfrm>
            <a:off x="1284000" y="1586775"/>
            <a:ext cx="6576000" cy="118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50" name="Google Shape;550;p89"/>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1" name="Google Shape;551;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52" name="Shape 552"/>
        <p:cNvGrpSpPr/>
        <p:nvPr/>
      </p:nvGrpSpPr>
      <p:grpSpPr>
        <a:xfrm>
          <a:off x="0" y="0"/>
          <a:ext cx="0" cy="0"/>
          <a:chOff x="0" y="0"/>
          <a:chExt cx="0" cy="0"/>
        </a:xfrm>
      </p:grpSpPr>
      <p:sp>
        <p:nvSpPr>
          <p:cNvPr id="553" name="Google Shape;553;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4" name="Shape 554"/>
        <p:cNvGrpSpPr/>
        <p:nvPr/>
      </p:nvGrpSpPr>
      <p:grpSpPr>
        <a:xfrm>
          <a:off x="0" y="0"/>
          <a:ext cx="0" cy="0"/>
          <a:chOff x="0" y="0"/>
          <a:chExt cx="0" cy="0"/>
        </a:xfrm>
      </p:grpSpPr>
      <p:pic>
        <p:nvPicPr>
          <p:cNvPr id="555" name="Google Shape;555;p91"/>
          <p:cNvPicPr preferRelativeResize="0"/>
          <p:nvPr/>
        </p:nvPicPr>
        <p:blipFill>
          <a:blip r:embed="rId2">
            <a:alphaModFix/>
          </a:blip>
          <a:stretch>
            <a:fillRect/>
          </a:stretch>
        </p:blipFill>
        <p:spPr>
          <a:xfrm flipH="1" rot="10800000">
            <a:off x="25" y="0"/>
            <a:ext cx="9144003" cy="5143501"/>
          </a:xfrm>
          <a:prstGeom prst="rect">
            <a:avLst/>
          </a:prstGeom>
          <a:noFill/>
          <a:ln>
            <a:noFill/>
          </a:ln>
        </p:spPr>
      </p:pic>
      <p:sp>
        <p:nvSpPr>
          <p:cNvPr id="556" name="Google Shape;556;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57" name="Google Shape;557;p91"/>
          <p:cNvSpPr txBox="1"/>
          <p:nvPr>
            <p:ph idx="1" type="subTitle"/>
          </p:nvPr>
        </p:nvSpPr>
        <p:spPr>
          <a:xfrm>
            <a:off x="732124"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8" name="Google Shape;558;p91"/>
          <p:cNvSpPr txBox="1"/>
          <p:nvPr>
            <p:ph idx="2" type="subTitle"/>
          </p:nvPr>
        </p:nvSpPr>
        <p:spPr>
          <a:xfrm>
            <a:off x="3393300"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9" name="Google Shape;559;p91"/>
          <p:cNvSpPr txBox="1"/>
          <p:nvPr>
            <p:ph idx="3" type="subTitle"/>
          </p:nvPr>
        </p:nvSpPr>
        <p:spPr>
          <a:xfrm>
            <a:off x="6054475" y="3133402"/>
            <a:ext cx="235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0" name="Google Shape;560;p91"/>
          <p:cNvSpPr txBox="1"/>
          <p:nvPr>
            <p:ph hasCustomPrompt="1" idx="4" type="title"/>
          </p:nvPr>
        </p:nvSpPr>
        <p:spPr>
          <a:xfrm>
            <a:off x="732124"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1" name="Google Shape;561;p91"/>
          <p:cNvSpPr txBox="1"/>
          <p:nvPr>
            <p:ph hasCustomPrompt="1" idx="5" type="title"/>
          </p:nvPr>
        </p:nvSpPr>
        <p:spPr>
          <a:xfrm>
            <a:off x="3393301"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2" name="Google Shape;562;p91"/>
          <p:cNvSpPr txBox="1"/>
          <p:nvPr>
            <p:ph hasCustomPrompt="1" idx="6" type="title"/>
          </p:nvPr>
        </p:nvSpPr>
        <p:spPr>
          <a:xfrm>
            <a:off x="6054475" y="1750125"/>
            <a:ext cx="9528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91"/>
          <p:cNvSpPr txBox="1"/>
          <p:nvPr>
            <p:ph idx="7" type="subTitle"/>
          </p:nvPr>
        </p:nvSpPr>
        <p:spPr>
          <a:xfrm>
            <a:off x="732124"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4" name="Google Shape;564;p91"/>
          <p:cNvSpPr txBox="1"/>
          <p:nvPr>
            <p:ph idx="8" type="subTitle"/>
          </p:nvPr>
        </p:nvSpPr>
        <p:spPr>
          <a:xfrm>
            <a:off x="3393300"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5" name="Google Shape;565;p91"/>
          <p:cNvSpPr txBox="1"/>
          <p:nvPr>
            <p:ph idx="9" type="subTitle"/>
          </p:nvPr>
        </p:nvSpPr>
        <p:spPr>
          <a:xfrm>
            <a:off x="6054476" y="2243050"/>
            <a:ext cx="2357400" cy="97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6" name="Google Shape;566;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_1">
    <p:spTree>
      <p:nvGrpSpPr>
        <p:cNvPr id="567" name="Shape 567"/>
        <p:cNvGrpSpPr/>
        <p:nvPr/>
      </p:nvGrpSpPr>
      <p:grpSpPr>
        <a:xfrm>
          <a:off x="0" y="0"/>
          <a:ext cx="0" cy="0"/>
          <a:chOff x="0" y="0"/>
          <a:chExt cx="0" cy="0"/>
        </a:xfrm>
      </p:grpSpPr>
      <p:pic>
        <p:nvPicPr>
          <p:cNvPr id="568" name="Google Shape;568;p92"/>
          <p:cNvPicPr preferRelativeResize="0"/>
          <p:nvPr/>
        </p:nvPicPr>
        <p:blipFill rotWithShape="1">
          <a:blip r:embed="rId2">
            <a:alphaModFix/>
          </a:blip>
          <a:srcRect b="24709" l="0" r="25953" t="1243"/>
          <a:stretch/>
        </p:blipFill>
        <p:spPr>
          <a:xfrm flipH="1">
            <a:off x="0" y="0"/>
            <a:ext cx="9143956" cy="5143501"/>
          </a:xfrm>
          <a:prstGeom prst="rect">
            <a:avLst/>
          </a:prstGeom>
          <a:noFill/>
          <a:ln>
            <a:noFill/>
          </a:ln>
        </p:spPr>
      </p:pic>
      <p:sp>
        <p:nvSpPr>
          <p:cNvPr id="569" name="Google Shape;569;p92"/>
          <p:cNvSpPr txBox="1"/>
          <p:nvPr>
            <p:ph type="title"/>
          </p:nvPr>
        </p:nvSpPr>
        <p:spPr>
          <a:xfrm>
            <a:off x="4097575" y="2219838"/>
            <a:ext cx="43332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0" name="Google Shape;570;p92"/>
          <p:cNvSpPr txBox="1"/>
          <p:nvPr>
            <p:ph hasCustomPrompt="1" idx="2" type="title"/>
          </p:nvPr>
        </p:nvSpPr>
        <p:spPr>
          <a:xfrm>
            <a:off x="6922375" y="974863"/>
            <a:ext cx="1508400" cy="1094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72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71" name="Google Shape;571;p92"/>
          <p:cNvSpPr txBox="1"/>
          <p:nvPr>
            <p:ph idx="1" type="subTitle"/>
          </p:nvPr>
        </p:nvSpPr>
        <p:spPr>
          <a:xfrm>
            <a:off x="4097575" y="3793638"/>
            <a:ext cx="4333200" cy="37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2" name="Google Shape;572;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73" name="Shape 573"/>
        <p:cNvGrpSpPr/>
        <p:nvPr/>
      </p:nvGrpSpPr>
      <p:grpSpPr>
        <a:xfrm>
          <a:off x="0" y="0"/>
          <a:ext cx="0" cy="0"/>
          <a:chOff x="0" y="0"/>
          <a:chExt cx="0" cy="0"/>
        </a:xfrm>
      </p:grpSpPr>
      <p:pic>
        <p:nvPicPr>
          <p:cNvPr id="574" name="Google Shape;574;p93"/>
          <p:cNvPicPr preferRelativeResize="0"/>
          <p:nvPr/>
        </p:nvPicPr>
        <p:blipFill rotWithShape="1">
          <a:blip r:embed="rId2">
            <a:alphaModFix/>
          </a:blip>
          <a:srcRect b="0" l="0" r="0" t="0"/>
          <a:stretch/>
        </p:blipFill>
        <p:spPr>
          <a:xfrm flipH="1" rot="10800000">
            <a:off x="0" y="0"/>
            <a:ext cx="9144003" cy="5143501"/>
          </a:xfrm>
          <a:prstGeom prst="rect">
            <a:avLst/>
          </a:prstGeom>
          <a:noFill/>
          <a:ln>
            <a:noFill/>
          </a:ln>
        </p:spPr>
      </p:pic>
      <p:sp>
        <p:nvSpPr>
          <p:cNvPr id="575" name="Google Shape;575;p93"/>
          <p:cNvSpPr txBox="1"/>
          <p:nvPr>
            <p:ph type="title"/>
          </p:nvPr>
        </p:nvSpPr>
        <p:spPr>
          <a:xfrm>
            <a:off x="2539200" y="3122450"/>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76" name="Google Shape;576;p93"/>
          <p:cNvSpPr txBox="1"/>
          <p:nvPr>
            <p:ph idx="1" type="subTitle"/>
          </p:nvPr>
        </p:nvSpPr>
        <p:spPr>
          <a:xfrm>
            <a:off x="1226400" y="1259150"/>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77" name="Google Shape;577;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78" name="Shape 578"/>
        <p:cNvGrpSpPr/>
        <p:nvPr/>
      </p:nvGrpSpPr>
      <p:grpSpPr>
        <a:xfrm>
          <a:off x="0" y="0"/>
          <a:ext cx="0" cy="0"/>
          <a:chOff x="0" y="0"/>
          <a:chExt cx="0" cy="0"/>
        </a:xfrm>
      </p:grpSpPr>
      <p:pic>
        <p:nvPicPr>
          <p:cNvPr id="579" name="Google Shape;579;p94"/>
          <p:cNvPicPr preferRelativeResize="0"/>
          <p:nvPr/>
        </p:nvPicPr>
        <p:blipFill rotWithShape="1">
          <a:blip r:embed="rId2">
            <a:alphaModFix/>
          </a:blip>
          <a:srcRect b="6499" l="0" r="5829" t="6499"/>
          <a:stretch/>
        </p:blipFill>
        <p:spPr>
          <a:xfrm>
            <a:off x="0" y="0"/>
            <a:ext cx="9144008" cy="5143501"/>
          </a:xfrm>
          <a:prstGeom prst="rect">
            <a:avLst/>
          </a:prstGeom>
          <a:noFill/>
          <a:ln>
            <a:noFill/>
          </a:ln>
        </p:spPr>
      </p:pic>
      <p:sp>
        <p:nvSpPr>
          <p:cNvPr id="580" name="Google Shape;580;p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81" name="Google Shape;581;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82" name="Shape 582"/>
        <p:cNvGrpSpPr/>
        <p:nvPr/>
      </p:nvGrpSpPr>
      <p:grpSpPr>
        <a:xfrm>
          <a:off x="0" y="0"/>
          <a:ext cx="0" cy="0"/>
          <a:chOff x="0" y="0"/>
          <a:chExt cx="0" cy="0"/>
        </a:xfrm>
      </p:grpSpPr>
      <p:pic>
        <p:nvPicPr>
          <p:cNvPr id="583" name="Google Shape;583;p95"/>
          <p:cNvPicPr preferRelativeResize="0"/>
          <p:nvPr/>
        </p:nvPicPr>
        <p:blipFill rotWithShape="1">
          <a:blip r:embed="rId2">
            <a:alphaModFix/>
          </a:blip>
          <a:srcRect b="7114" l="0" r="7114" t="0"/>
          <a:stretch/>
        </p:blipFill>
        <p:spPr>
          <a:xfrm flipH="1">
            <a:off x="0" y="0"/>
            <a:ext cx="9144003" cy="5143501"/>
          </a:xfrm>
          <a:prstGeom prst="rect">
            <a:avLst/>
          </a:prstGeom>
          <a:noFill/>
          <a:ln>
            <a:noFill/>
          </a:ln>
        </p:spPr>
      </p:pic>
      <p:sp>
        <p:nvSpPr>
          <p:cNvPr id="584" name="Google Shape;584;p95"/>
          <p:cNvSpPr txBox="1"/>
          <p:nvPr>
            <p:ph type="title"/>
          </p:nvPr>
        </p:nvSpPr>
        <p:spPr>
          <a:xfrm>
            <a:off x="909875" y="829600"/>
            <a:ext cx="29100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85" name="Google Shape;585;p95"/>
          <p:cNvSpPr txBox="1"/>
          <p:nvPr>
            <p:ph idx="1" type="subTitle"/>
          </p:nvPr>
        </p:nvSpPr>
        <p:spPr>
          <a:xfrm>
            <a:off x="909875" y="3125650"/>
            <a:ext cx="2910000" cy="118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95"/>
          <p:cNvSpPr/>
          <p:nvPr>
            <p:ph idx="2" type="pic"/>
          </p:nvPr>
        </p:nvSpPr>
        <p:spPr>
          <a:xfrm>
            <a:off x="4448775" y="681750"/>
            <a:ext cx="3713700" cy="3780000"/>
          </a:xfrm>
          <a:prstGeom prst="ellipse">
            <a:avLst/>
          </a:prstGeom>
          <a:noFill/>
          <a:ln>
            <a:noFill/>
          </a:ln>
        </p:spPr>
      </p:sp>
      <p:sp>
        <p:nvSpPr>
          <p:cNvPr id="587" name="Google Shape;587;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88" name="Shape 588"/>
        <p:cNvGrpSpPr/>
        <p:nvPr/>
      </p:nvGrpSpPr>
      <p:grpSpPr>
        <a:xfrm>
          <a:off x="0" y="0"/>
          <a:ext cx="0" cy="0"/>
          <a:chOff x="0" y="0"/>
          <a:chExt cx="0" cy="0"/>
        </a:xfrm>
      </p:grpSpPr>
      <p:pic>
        <p:nvPicPr>
          <p:cNvPr id="589" name="Google Shape;589;p96"/>
          <p:cNvPicPr preferRelativeResize="0"/>
          <p:nvPr/>
        </p:nvPicPr>
        <p:blipFill>
          <a:blip r:embed="rId2">
            <a:alphaModFix/>
          </a:blip>
          <a:stretch>
            <a:fillRect/>
          </a:stretch>
        </p:blipFill>
        <p:spPr>
          <a:xfrm flipH="1" rot="10800000">
            <a:off x="0" y="0"/>
            <a:ext cx="9144003" cy="5143501"/>
          </a:xfrm>
          <a:prstGeom prst="rect">
            <a:avLst/>
          </a:prstGeom>
          <a:noFill/>
          <a:ln>
            <a:noFill/>
          </a:ln>
        </p:spPr>
      </p:pic>
      <p:sp>
        <p:nvSpPr>
          <p:cNvPr id="590" name="Google Shape;590;p96"/>
          <p:cNvSpPr txBox="1"/>
          <p:nvPr>
            <p:ph type="title"/>
          </p:nvPr>
        </p:nvSpPr>
        <p:spPr>
          <a:xfrm>
            <a:off x="865625" y="1491925"/>
            <a:ext cx="2766900" cy="11646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1" name="Google Shape;591;p96"/>
          <p:cNvSpPr txBox="1"/>
          <p:nvPr>
            <p:ph idx="1" type="subTitle"/>
          </p:nvPr>
        </p:nvSpPr>
        <p:spPr>
          <a:xfrm>
            <a:off x="865625" y="2656525"/>
            <a:ext cx="2766900" cy="116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2" name="Google Shape;592;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93" name="Shape 593"/>
        <p:cNvGrpSpPr/>
        <p:nvPr/>
      </p:nvGrpSpPr>
      <p:grpSpPr>
        <a:xfrm>
          <a:off x="0" y="0"/>
          <a:ext cx="0" cy="0"/>
          <a:chOff x="0" y="0"/>
          <a:chExt cx="0" cy="0"/>
        </a:xfrm>
      </p:grpSpPr>
      <p:pic>
        <p:nvPicPr>
          <p:cNvPr id="594" name="Google Shape;594;p97"/>
          <p:cNvPicPr preferRelativeResize="0"/>
          <p:nvPr/>
        </p:nvPicPr>
        <p:blipFill rotWithShape="1">
          <a:blip r:embed="rId2">
            <a:alphaModFix/>
          </a:blip>
          <a:srcRect b="0" l="5329" r="0" t="5329"/>
          <a:stretch/>
        </p:blipFill>
        <p:spPr>
          <a:xfrm flipH="1">
            <a:off x="0" y="0"/>
            <a:ext cx="9144003" cy="5143501"/>
          </a:xfrm>
          <a:prstGeom prst="rect">
            <a:avLst/>
          </a:prstGeom>
          <a:noFill/>
          <a:ln>
            <a:noFill/>
          </a:ln>
        </p:spPr>
      </p:pic>
      <p:sp>
        <p:nvSpPr>
          <p:cNvPr id="595" name="Google Shape;595;p97"/>
          <p:cNvSpPr txBox="1"/>
          <p:nvPr>
            <p:ph type="title"/>
          </p:nvPr>
        </p:nvSpPr>
        <p:spPr>
          <a:xfrm>
            <a:off x="5606949" y="1501200"/>
            <a:ext cx="2679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6" name="Google Shape;596;p97"/>
          <p:cNvSpPr txBox="1"/>
          <p:nvPr>
            <p:ph idx="1" type="subTitle"/>
          </p:nvPr>
        </p:nvSpPr>
        <p:spPr>
          <a:xfrm>
            <a:off x="5607077" y="2562000"/>
            <a:ext cx="26790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7" name="Google Shape;597;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98" name="Shape 598"/>
        <p:cNvGrpSpPr/>
        <p:nvPr/>
      </p:nvGrpSpPr>
      <p:grpSpPr>
        <a:xfrm>
          <a:off x="0" y="0"/>
          <a:ext cx="0" cy="0"/>
          <a:chOff x="0" y="0"/>
          <a:chExt cx="0" cy="0"/>
        </a:xfrm>
      </p:grpSpPr>
      <p:pic>
        <p:nvPicPr>
          <p:cNvPr id="599" name="Google Shape;599;p98"/>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600" name="Google Shape;600;p9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01" name="Google Shape;601;p98"/>
          <p:cNvSpPr txBox="1"/>
          <p:nvPr>
            <p:ph idx="1" type="subTitle"/>
          </p:nvPr>
        </p:nvSpPr>
        <p:spPr>
          <a:xfrm>
            <a:off x="48496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2" name="Google Shape;602;p98"/>
          <p:cNvSpPr txBox="1"/>
          <p:nvPr>
            <p:ph idx="2" type="subTitle"/>
          </p:nvPr>
        </p:nvSpPr>
        <p:spPr>
          <a:xfrm>
            <a:off x="1580900" y="2904625"/>
            <a:ext cx="2713500" cy="11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3" name="Google Shape;603;p98"/>
          <p:cNvSpPr txBox="1"/>
          <p:nvPr>
            <p:ph idx="3" type="subTitle"/>
          </p:nvPr>
        </p:nvSpPr>
        <p:spPr>
          <a:xfrm>
            <a:off x="1580900"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4" name="Google Shape;604;p98"/>
          <p:cNvSpPr txBox="1"/>
          <p:nvPr>
            <p:ph idx="4" type="subTitle"/>
          </p:nvPr>
        </p:nvSpPr>
        <p:spPr>
          <a:xfrm>
            <a:off x="4849603" y="2345725"/>
            <a:ext cx="27135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5" name="Google Shape;605;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06" name="Shape 606"/>
        <p:cNvGrpSpPr/>
        <p:nvPr/>
      </p:nvGrpSpPr>
      <p:grpSpPr>
        <a:xfrm>
          <a:off x="0" y="0"/>
          <a:ext cx="0" cy="0"/>
          <a:chOff x="0" y="0"/>
          <a:chExt cx="0" cy="0"/>
        </a:xfrm>
      </p:grpSpPr>
      <p:pic>
        <p:nvPicPr>
          <p:cNvPr id="607" name="Google Shape;607;p99"/>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608" name="Google Shape;608;p9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09" name="Google Shape;609;p99"/>
          <p:cNvSpPr txBox="1"/>
          <p:nvPr>
            <p:ph idx="1" type="subTitle"/>
          </p:nvPr>
        </p:nvSpPr>
        <p:spPr>
          <a:xfrm>
            <a:off x="4832076"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99"/>
          <p:cNvSpPr txBox="1"/>
          <p:nvPr>
            <p:ph idx="2" type="subTitle"/>
          </p:nvPr>
        </p:nvSpPr>
        <p:spPr>
          <a:xfrm>
            <a:off x="1367125" y="1794825"/>
            <a:ext cx="29448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612" name="Shape 612"/>
        <p:cNvGrpSpPr/>
        <p:nvPr/>
      </p:nvGrpSpPr>
      <p:grpSpPr>
        <a:xfrm>
          <a:off x="0" y="0"/>
          <a:ext cx="0" cy="0"/>
          <a:chOff x="0" y="0"/>
          <a:chExt cx="0" cy="0"/>
        </a:xfrm>
      </p:grpSpPr>
      <p:pic>
        <p:nvPicPr>
          <p:cNvPr id="613" name="Google Shape;613;p100"/>
          <p:cNvPicPr preferRelativeResize="0"/>
          <p:nvPr/>
        </p:nvPicPr>
        <p:blipFill rotWithShape="1">
          <a:blip r:embed="rId2">
            <a:alphaModFix/>
          </a:blip>
          <a:srcRect b="6620" l="10803" r="1860" t="6043"/>
          <a:stretch/>
        </p:blipFill>
        <p:spPr>
          <a:xfrm>
            <a:off x="0" y="0"/>
            <a:ext cx="9144000" cy="5143500"/>
          </a:xfrm>
          <a:prstGeom prst="rect">
            <a:avLst/>
          </a:prstGeom>
          <a:noFill/>
          <a:ln>
            <a:noFill/>
          </a:ln>
        </p:spPr>
      </p:pic>
      <p:sp>
        <p:nvSpPr>
          <p:cNvPr id="614" name="Google Shape;614;p10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15" name="Google Shape;615;p100"/>
          <p:cNvSpPr txBox="1"/>
          <p:nvPr>
            <p:ph idx="1" type="body"/>
          </p:nvPr>
        </p:nvSpPr>
        <p:spPr>
          <a:xfrm>
            <a:off x="721125" y="1202800"/>
            <a:ext cx="3759300" cy="340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616" name="Google Shape;616;p100"/>
          <p:cNvSpPr txBox="1"/>
          <p:nvPr>
            <p:ph idx="2" type="body"/>
          </p:nvPr>
        </p:nvSpPr>
        <p:spPr>
          <a:xfrm>
            <a:off x="4663650" y="1836050"/>
            <a:ext cx="3759300" cy="2775600"/>
          </a:xfrm>
          <a:prstGeom prst="rect">
            <a:avLst/>
          </a:prstGeom>
        </p:spPr>
        <p:txBody>
          <a:bodyPr anchorCtr="0" anchor="t" bIns="91425" lIns="91425" spcFirstLastPara="1" rIns="91425" wrap="square" tIns="91425">
            <a:noAutofit/>
          </a:bodyPr>
          <a:lstStyle>
            <a:lvl1pPr indent="-317500" lvl="0" marL="457200" rtl="0">
              <a:spcBef>
                <a:spcPts val="300"/>
              </a:spcBef>
              <a:spcAft>
                <a:spcPts val="0"/>
              </a:spcAft>
              <a:buSzPts val="1400"/>
              <a:buChar char="●"/>
              <a:defRPr sz="2400"/>
            </a:lvl1pPr>
            <a:lvl2pPr indent="-330200" lvl="1" marL="914400" rtl="0">
              <a:lnSpc>
                <a:spcPct val="115000"/>
              </a:lnSpc>
              <a:spcBef>
                <a:spcPts val="0"/>
              </a:spcBef>
              <a:spcAft>
                <a:spcPts val="0"/>
              </a:spcAft>
              <a:buSzPts val="1600"/>
              <a:buChar char="○"/>
              <a:defRPr sz="1200"/>
            </a:lvl2pPr>
            <a:lvl3pPr indent="-330200" lvl="2" marL="1371600" rtl="0">
              <a:lnSpc>
                <a:spcPct val="115000"/>
              </a:lnSpc>
              <a:spcBef>
                <a:spcPts val="0"/>
              </a:spcBef>
              <a:spcAft>
                <a:spcPts val="0"/>
              </a:spcAft>
              <a:buSzPts val="1600"/>
              <a:buChar char="■"/>
              <a:defRPr/>
            </a:lvl3pPr>
            <a:lvl4pPr indent="-330200" lvl="3" marL="1828800" rtl="0">
              <a:lnSpc>
                <a:spcPct val="115000"/>
              </a:lnSpc>
              <a:spcBef>
                <a:spcPts val="0"/>
              </a:spcBef>
              <a:spcAft>
                <a:spcPts val="0"/>
              </a:spcAft>
              <a:buSzPts val="1600"/>
              <a:buChar char="●"/>
              <a:defRPr/>
            </a:lvl4pPr>
            <a:lvl5pPr indent="-330200" lvl="4" marL="2286000" rtl="0">
              <a:lnSpc>
                <a:spcPct val="115000"/>
              </a:lnSpc>
              <a:spcBef>
                <a:spcPts val="0"/>
              </a:spcBef>
              <a:spcAft>
                <a:spcPts val="0"/>
              </a:spcAft>
              <a:buSzPts val="1600"/>
              <a:buChar char="○"/>
              <a:defRPr/>
            </a:lvl5pPr>
            <a:lvl6pPr indent="-330200" lvl="5" marL="2743200" rtl="0">
              <a:lnSpc>
                <a:spcPct val="115000"/>
              </a:lnSpc>
              <a:spcBef>
                <a:spcPts val="0"/>
              </a:spcBef>
              <a:spcAft>
                <a:spcPts val="0"/>
              </a:spcAft>
              <a:buSzPts val="1600"/>
              <a:buChar char="■"/>
              <a:defRPr/>
            </a:lvl6pPr>
            <a:lvl7pPr indent="-330200" lvl="6" marL="3200400" rtl="0">
              <a:lnSpc>
                <a:spcPct val="115000"/>
              </a:lnSpc>
              <a:spcBef>
                <a:spcPts val="0"/>
              </a:spcBef>
              <a:spcAft>
                <a:spcPts val="0"/>
              </a:spcAft>
              <a:buSzPts val="1600"/>
              <a:buChar char="●"/>
              <a:defRPr/>
            </a:lvl7pPr>
            <a:lvl8pPr indent="-330200" lvl="7" marL="3657600" rtl="0">
              <a:lnSpc>
                <a:spcPct val="115000"/>
              </a:lnSpc>
              <a:spcBef>
                <a:spcPts val="0"/>
              </a:spcBef>
              <a:spcAft>
                <a:spcPts val="0"/>
              </a:spcAft>
              <a:buSzPts val="1600"/>
              <a:buChar char="○"/>
              <a:defRPr/>
            </a:lvl8pPr>
            <a:lvl9pPr indent="-330200" lvl="8" marL="4114800" rtl="0">
              <a:lnSpc>
                <a:spcPct val="115000"/>
              </a:lnSpc>
              <a:spcBef>
                <a:spcPts val="0"/>
              </a:spcBef>
              <a:spcAft>
                <a:spcPts val="0"/>
              </a:spcAft>
              <a:buSzPts val="1600"/>
              <a:buChar char="■"/>
              <a:defRPr/>
            </a:lvl9pPr>
          </a:lstStyle>
          <a:p/>
        </p:txBody>
      </p:sp>
      <p:sp>
        <p:nvSpPr>
          <p:cNvPr id="617" name="Google Shape;617;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618" name="Shape 618"/>
        <p:cNvGrpSpPr/>
        <p:nvPr/>
      </p:nvGrpSpPr>
      <p:grpSpPr>
        <a:xfrm>
          <a:off x="0" y="0"/>
          <a:ext cx="0" cy="0"/>
          <a:chOff x="0" y="0"/>
          <a:chExt cx="0" cy="0"/>
        </a:xfrm>
      </p:grpSpPr>
      <p:pic>
        <p:nvPicPr>
          <p:cNvPr id="619" name="Google Shape;619;p101"/>
          <p:cNvPicPr preferRelativeResize="0"/>
          <p:nvPr/>
        </p:nvPicPr>
        <p:blipFill rotWithShape="1">
          <a:blip r:embed="rId2">
            <a:alphaModFix/>
          </a:blip>
          <a:srcRect b="5802" l="4095" r="4085" t="2378"/>
          <a:stretch/>
        </p:blipFill>
        <p:spPr>
          <a:xfrm flipH="1" rot="10800000">
            <a:off x="0" y="0"/>
            <a:ext cx="9144003" cy="5143501"/>
          </a:xfrm>
          <a:prstGeom prst="rect">
            <a:avLst/>
          </a:prstGeom>
          <a:noFill/>
          <a:ln>
            <a:noFill/>
          </a:ln>
        </p:spPr>
      </p:pic>
      <p:sp>
        <p:nvSpPr>
          <p:cNvPr id="620" name="Google Shape;620;p101"/>
          <p:cNvSpPr txBox="1"/>
          <p:nvPr>
            <p:ph type="title"/>
          </p:nvPr>
        </p:nvSpPr>
        <p:spPr>
          <a:xfrm>
            <a:off x="720000" y="445025"/>
            <a:ext cx="6041100" cy="1130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21" name="Google Shape;621;p101"/>
          <p:cNvSpPr txBox="1"/>
          <p:nvPr>
            <p:ph idx="1" type="subTitle"/>
          </p:nvPr>
        </p:nvSpPr>
        <p:spPr>
          <a:xfrm>
            <a:off x="4117300" y="2337925"/>
            <a:ext cx="4313400" cy="226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74151"/>
              </a:buClr>
              <a:buSzPts val="1200"/>
              <a:buFont typeface="Roboto"/>
              <a:buChar char="●"/>
              <a:defRPr b="0" sz="1200"/>
            </a:lvl1pPr>
            <a:lvl2pPr lvl="1" rtl="0" algn="ctr">
              <a:lnSpc>
                <a:spcPct val="100000"/>
              </a:lnSpc>
              <a:spcBef>
                <a:spcPts val="0"/>
              </a:spcBef>
              <a:spcAft>
                <a:spcPts val="0"/>
              </a:spcAft>
              <a:buClr>
                <a:srgbClr val="000000"/>
              </a:buClr>
              <a:buSzPts val="1100"/>
              <a:buFont typeface="Arial"/>
              <a:buAutoNum type="alphaLcPeriod"/>
              <a:defRPr/>
            </a:lvl2pPr>
            <a:lvl3pPr lvl="2" rtl="0" algn="ctr">
              <a:lnSpc>
                <a:spcPct val="100000"/>
              </a:lnSpc>
              <a:spcBef>
                <a:spcPts val="0"/>
              </a:spcBef>
              <a:spcAft>
                <a:spcPts val="0"/>
              </a:spcAft>
              <a:buClr>
                <a:srgbClr val="000000"/>
              </a:buClr>
              <a:buSzPts val="1100"/>
              <a:buFont typeface="Arial"/>
              <a:buAutoNum type="romanLcPeriod"/>
              <a:defRPr/>
            </a:lvl3pPr>
            <a:lvl4pPr lvl="3" rtl="0" algn="ctr">
              <a:lnSpc>
                <a:spcPct val="100000"/>
              </a:lnSpc>
              <a:spcBef>
                <a:spcPts val="0"/>
              </a:spcBef>
              <a:spcAft>
                <a:spcPts val="0"/>
              </a:spcAft>
              <a:buClr>
                <a:srgbClr val="000000"/>
              </a:buClr>
              <a:buSzPts val="1100"/>
              <a:buFont typeface="Arial"/>
              <a:buAutoNum type="arabicPeriod"/>
              <a:defRPr/>
            </a:lvl4pPr>
            <a:lvl5pPr lvl="4" rtl="0" algn="ctr">
              <a:lnSpc>
                <a:spcPct val="100000"/>
              </a:lnSpc>
              <a:spcBef>
                <a:spcPts val="0"/>
              </a:spcBef>
              <a:spcAft>
                <a:spcPts val="0"/>
              </a:spcAft>
              <a:buClr>
                <a:srgbClr val="000000"/>
              </a:buClr>
              <a:buSzPts val="1100"/>
              <a:buFont typeface="Arial"/>
              <a:buAutoNum type="alphaLcPeriod"/>
              <a:defRPr/>
            </a:lvl5pPr>
            <a:lvl6pPr lvl="5" rtl="0" algn="ctr">
              <a:lnSpc>
                <a:spcPct val="100000"/>
              </a:lnSpc>
              <a:spcBef>
                <a:spcPts val="0"/>
              </a:spcBef>
              <a:spcAft>
                <a:spcPts val="0"/>
              </a:spcAft>
              <a:buClr>
                <a:srgbClr val="000000"/>
              </a:buClr>
              <a:buSzPts val="1100"/>
              <a:buFont typeface="Arial"/>
              <a:buAutoNum type="romanLcPeriod"/>
              <a:defRPr/>
            </a:lvl6pPr>
            <a:lvl7pPr lvl="6" rtl="0" algn="ctr">
              <a:lnSpc>
                <a:spcPct val="100000"/>
              </a:lnSpc>
              <a:spcBef>
                <a:spcPts val="0"/>
              </a:spcBef>
              <a:spcAft>
                <a:spcPts val="0"/>
              </a:spcAft>
              <a:buClr>
                <a:srgbClr val="000000"/>
              </a:buClr>
              <a:buSzPts val="1100"/>
              <a:buFont typeface="Arial"/>
              <a:buAutoNum type="arabicPeriod"/>
              <a:defRPr/>
            </a:lvl7pPr>
            <a:lvl8pPr lvl="7" rtl="0" algn="ctr">
              <a:lnSpc>
                <a:spcPct val="100000"/>
              </a:lnSpc>
              <a:spcBef>
                <a:spcPts val="0"/>
              </a:spcBef>
              <a:spcAft>
                <a:spcPts val="0"/>
              </a:spcAft>
              <a:buClr>
                <a:srgbClr val="000000"/>
              </a:buClr>
              <a:buSzPts val="1100"/>
              <a:buFont typeface="Arial"/>
              <a:buAutoNum type="alphaLcPeriod"/>
              <a:defRPr/>
            </a:lvl8pPr>
            <a:lvl9pPr lvl="8" rtl="0" algn="ctr">
              <a:lnSpc>
                <a:spcPct val="100000"/>
              </a:lnSpc>
              <a:spcBef>
                <a:spcPts val="0"/>
              </a:spcBef>
              <a:spcAft>
                <a:spcPts val="0"/>
              </a:spcAft>
              <a:buClr>
                <a:srgbClr val="000000"/>
              </a:buClr>
              <a:buSzPts val="1100"/>
              <a:buFont typeface="Arial"/>
              <a:buAutoNum type="romanLcPeriod"/>
              <a:defRPr/>
            </a:lvl9pPr>
          </a:lstStyle>
          <a:p/>
        </p:txBody>
      </p:sp>
      <p:sp>
        <p:nvSpPr>
          <p:cNvPr id="622" name="Google Shape;622;p101"/>
          <p:cNvSpPr txBox="1"/>
          <p:nvPr>
            <p:ph idx="2" type="subTitle"/>
          </p:nvPr>
        </p:nvSpPr>
        <p:spPr>
          <a:xfrm>
            <a:off x="720000" y="2337925"/>
            <a:ext cx="3010200" cy="226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3" name="Google Shape;623;p101"/>
          <p:cNvSpPr txBox="1"/>
          <p:nvPr>
            <p:ph idx="3" type="subTitle"/>
          </p:nvPr>
        </p:nvSpPr>
        <p:spPr>
          <a:xfrm>
            <a:off x="720000" y="1670350"/>
            <a:ext cx="30102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4" name="Google Shape;624;p101"/>
          <p:cNvSpPr txBox="1"/>
          <p:nvPr>
            <p:ph idx="4" type="subTitle"/>
          </p:nvPr>
        </p:nvSpPr>
        <p:spPr>
          <a:xfrm>
            <a:off x="4117302" y="1670350"/>
            <a:ext cx="43134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5" name="Google Shape;625;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26" name="Shape 626"/>
        <p:cNvGrpSpPr/>
        <p:nvPr/>
      </p:nvGrpSpPr>
      <p:grpSpPr>
        <a:xfrm>
          <a:off x="0" y="0"/>
          <a:ext cx="0" cy="0"/>
          <a:chOff x="0" y="0"/>
          <a:chExt cx="0" cy="0"/>
        </a:xfrm>
      </p:grpSpPr>
      <p:pic>
        <p:nvPicPr>
          <p:cNvPr id="627" name="Google Shape;627;p102"/>
          <p:cNvPicPr preferRelativeResize="0"/>
          <p:nvPr/>
        </p:nvPicPr>
        <p:blipFill rotWithShape="1">
          <a:blip r:embed="rId2">
            <a:alphaModFix/>
          </a:blip>
          <a:srcRect b="6282" l="8718" r="2043" t="4479"/>
          <a:stretch/>
        </p:blipFill>
        <p:spPr>
          <a:xfrm flipH="1">
            <a:off x="0" y="0"/>
            <a:ext cx="9144003" cy="5143501"/>
          </a:xfrm>
          <a:prstGeom prst="rect">
            <a:avLst/>
          </a:prstGeom>
          <a:noFill/>
          <a:ln>
            <a:noFill/>
          </a:ln>
        </p:spPr>
      </p:pic>
      <p:sp>
        <p:nvSpPr>
          <p:cNvPr id="628" name="Google Shape;628;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29" name="Google Shape;629;p102"/>
          <p:cNvSpPr txBox="1"/>
          <p:nvPr>
            <p:ph idx="1" type="subTitle"/>
          </p:nvPr>
        </p:nvSpPr>
        <p:spPr>
          <a:xfrm>
            <a:off x="87637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0" name="Google Shape;630;p102"/>
          <p:cNvSpPr txBox="1"/>
          <p:nvPr>
            <p:ph idx="2" type="subTitle"/>
          </p:nvPr>
        </p:nvSpPr>
        <p:spPr>
          <a:xfrm>
            <a:off x="3453748"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1" name="Google Shape;631;p102"/>
          <p:cNvSpPr txBox="1"/>
          <p:nvPr>
            <p:ph idx="3" type="subTitle"/>
          </p:nvPr>
        </p:nvSpPr>
        <p:spPr>
          <a:xfrm>
            <a:off x="6031125" y="3009631"/>
            <a:ext cx="2236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2" name="Google Shape;632;p102"/>
          <p:cNvSpPr txBox="1"/>
          <p:nvPr>
            <p:ph idx="4" type="subTitle"/>
          </p:nvPr>
        </p:nvSpPr>
        <p:spPr>
          <a:xfrm>
            <a:off x="87637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3" name="Google Shape;633;p102"/>
          <p:cNvSpPr txBox="1"/>
          <p:nvPr>
            <p:ph idx="5" type="subTitle"/>
          </p:nvPr>
        </p:nvSpPr>
        <p:spPr>
          <a:xfrm>
            <a:off x="3453752"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4" name="Google Shape;634;p102"/>
          <p:cNvSpPr txBox="1"/>
          <p:nvPr>
            <p:ph idx="6" type="subTitle"/>
          </p:nvPr>
        </p:nvSpPr>
        <p:spPr>
          <a:xfrm>
            <a:off x="6031125" y="2425825"/>
            <a:ext cx="22365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5" name="Google Shape;635;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636" name="Shape 636"/>
        <p:cNvGrpSpPr/>
        <p:nvPr/>
      </p:nvGrpSpPr>
      <p:grpSpPr>
        <a:xfrm>
          <a:off x="0" y="0"/>
          <a:ext cx="0" cy="0"/>
          <a:chOff x="0" y="0"/>
          <a:chExt cx="0" cy="0"/>
        </a:xfrm>
      </p:grpSpPr>
      <p:pic>
        <p:nvPicPr>
          <p:cNvPr id="637" name="Google Shape;637;p103"/>
          <p:cNvPicPr preferRelativeResize="0"/>
          <p:nvPr/>
        </p:nvPicPr>
        <p:blipFill rotWithShape="1">
          <a:blip r:embed="rId2">
            <a:alphaModFix/>
          </a:blip>
          <a:srcRect b="6282" l="8718" r="2043" t="4479"/>
          <a:stretch/>
        </p:blipFill>
        <p:spPr>
          <a:xfrm>
            <a:off x="0" y="0"/>
            <a:ext cx="9144003" cy="5143501"/>
          </a:xfrm>
          <a:prstGeom prst="rect">
            <a:avLst/>
          </a:prstGeom>
          <a:noFill/>
          <a:ln>
            <a:noFill/>
          </a:ln>
        </p:spPr>
      </p:pic>
      <p:sp>
        <p:nvSpPr>
          <p:cNvPr id="638" name="Google Shape;638;p10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39" name="Google Shape;639;p103"/>
          <p:cNvSpPr txBox="1"/>
          <p:nvPr>
            <p:ph idx="1" type="subTitle"/>
          </p:nvPr>
        </p:nvSpPr>
        <p:spPr>
          <a:xfrm>
            <a:off x="7200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640" name="Google Shape;640;p103"/>
          <p:cNvSpPr txBox="1"/>
          <p:nvPr>
            <p:ph idx="2" type="subTitle"/>
          </p:nvPr>
        </p:nvSpPr>
        <p:spPr>
          <a:xfrm>
            <a:off x="3331198"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641" name="Google Shape;641;p103"/>
          <p:cNvSpPr txBox="1"/>
          <p:nvPr>
            <p:ph idx="3" type="subTitle"/>
          </p:nvPr>
        </p:nvSpPr>
        <p:spPr>
          <a:xfrm>
            <a:off x="5942400" y="2344725"/>
            <a:ext cx="2481600" cy="22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
        <p:nvSpPr>
          <p:cNvPr id="642" name="Google Shape;642;p103"/>
          <p:cNvSpPr txBox="1"/>
          <p:nvPr>
            <p:ph idx="4" type="subTitle"/>
          </p:nvPr>
        </p:nvSpPr>
        <p:spPr>
          <a:xfrm>
            <a:off x="7200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3" name="Google Shape;643;p103"/>
          <p:cNvSpPr txBox="1"/>
          <p:nvPr>
            <p:ph idx="5" type="subTitle"/>
          </p:nvPr>
        </p:nvSpPr>
        <p:spPr>
          <a:xfrm>
            <a:off x="3331202"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4" name="Google Shape;644;p103"/>
          <p:cNvSpPr txBox="1"/>
          <p:nvPr>
            <p:ph idx="6" type="subTitle"/>
          </p:nvPr>
        </p:nvSpPr>
        <p:spPr>
          <a:xfrm>
            <a:off x="5942400" y="1465100"/>
            <a:ext cx="2481600" cy="955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5" name="Google Shape;645;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theme" Target="../theme/theme7.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3.xml"/><Relationship Id="rId22" Type="http://schemas.openxmlformats.org/officeDocument/2006/relationships/slideLayout" Target="../slideLayouts/slideLayout65.xml"/><Relationship Id="rId21" Type="http://schemas.openxmlformats.org/officeDocument/2006/relationships/slideLayout" Target="../slideLayouts/slideLayout64.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33" Type="http://schemas.openxmlformats.org/officeDocument/2006/relationships/theme" Target="../theme/theme3.xml"/><Relationship Id="rId10" Type="http://schemas.openxmlformats.org/officeDocument/2006/relationships/slideLayout" Target="../slideLayouts/slideLayout53.xml"/><Relationship Id="rId32" Type="http://schemas.openxmlformats.org/officeDocument/2006/relationships/slideLayout" Target="../slideLayouts/slideLayout75.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5.xml"/><Relationship Id="rId22" Type="http://schemas.openxmlformats.org/officeDocument/2006/relationships/slideLayout" Target="../slideLayouts/slideLayout97.xml"/><Relationship Id="rId21" Type="http://schemas.openxmlformats.org/officeDocument/2006/relationships/slideLayout" Target="../slideLayouts/slideLayout96.xml"/><Relationship Id="rId24" Type="http://schemas.openxmlformats.org/officeDocument/2006/relationships/slideLayout" Target="../slideLayouts/slideLayout99.xml"/><Relationship Id="rId23" Type="http://schemas.openxmlformats.org/officeDocument/2006/relationships/slideLayout" Target="../slideLayouts/slideLayout98.xml"/><Relationship Id="rId1" Type="http://schemas.openxmlformats.org/officeDocument/2006/relationships/slideLayout" Target="../slideLayouts/slideLayout76.xml"/><Relationship Id="rId2" Type="http://schemas.openxmlformats.org/officeDocument/2006/relationships/slideLayout" Target="../slideLayouts/slideLayout77.xml"/><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26" Type="http://schemas.openxmlformats.org/officeDocument/2006/relationships/slideLayout" Target="../slideLayouts/slideLayout101.xml"/><Relationship Id="rId25" Type="http://schemas.openxmlformats.org/officeDocument/2006/relationships/slideLayout" Target="../slideLayouts/slideLayout100.xml"/><Relationship Id="rId28" Type="http://schemas.openxmlformats.org/officeDocument/2006/relationships/slideLayout" Target="../slideLayouts/slideLayout103.xml"/><Relationship Id="rId27" Type="http://schemas.openxmlformats.org/officeDocument/2006/relationships/slideLayout" Target="../slideLayouts/slideLayout102.xml"/><Relationship Id="rId5" Type="http://schemas.openxmlformats.org/officeDocument/2006/relationships/slideLayout" Target="../slideLayouts/slideLayout80.xml"/><Relationship Id="rId6" Type="http://schemas.openxmlformats.org/officeDocument/2006/relationships/slideLayout" Target="../slideLayouts/slideLayout81.xml"/><Relationship Id="rId29" Type="http://schemas.openxmlformats.org/officeDocument/2006/relationships/slideLayout" Target="../slideLayouts/slideLayout104.xml"/><Relationship Id="rId7" Type="http://schemas.openxmlformats.org/officeDocument/2006/relationships/slideLayout" Target="../slideLayouts/slideLayout82.xml"/><Relationship Id="rId8" Type="http://schemas.openxmlformats.org/officeDocument/2006/relationships/slideLayout" Target="../slideLayouts/slideLayout83.xml"/><Relationship Id="rId31" Type="http://schemas.openxmlformats.org/officeDocument/2006/relationships/slideLayout" Target="../slideLayouts/slideLayout106.xml"/><Relationship Id="rId30" Type="http://schemas.openxmlformats.org/officeDocument/2006/relationships/slideLayout" Target="../slideLayouts/slideLayout105.xml"/><Relationship Id="rId11" Type="http://schemas.openxmlformats.org/officeDocument/2006/relationships/slideLayout" Target="../slideLayouts/slideLayout86.xml"/><Relationship Id="rId33" Type="http://schemas.openxmlformats.org/officeDocument/2006/relationships/theme" Target="../theme/theme1.xml"/><Relationship Id="rId10" Type="http://schemas.openxmlformats.org/officeDocument/2006/relationships/slideLayout" Target="../slideLayouts/slideLayout85.xml"/><Relationship Id="rId32" Type="http://schemas.openxmlformats.org/officeDocument/2006/relationships/slideLayout" Target="../slideLayouts/slideLayout107.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5" Type="http://schemas.openxmlformats.org/officeDocument/2006/relationships/slideLayout" Target="../slideLayouts/slideLayout90.xml"/><Relationship Id="rId14" Type="http://schemas.openxmlformats.org/officeDocument/2006/relationships/slideLayout" Target="../slideLayouts/slideLayout89.xml"/><Relationship Id="rId17" Type="http://schemas.openxmlformats.org/officeDocument/2006/relationships/slideLayout" Target="../slideLayouts/slideLayout92.xml"/><Relationship Id="rId16" Type="http://schemas.openxmlformats.org/officeDocument/2006/relationships/slideLayout" Target="../slideLayouts/slideLayout91.xml"/><Relationship Id="rId19" Type="http://schemas.openxmlformats.org/officeDocument/2006/relationships/slideLayout" Target="../slideLayouts/slideLayout94.xml"/><Relationship Id="rId18" Type="http://schemas.openxmlformats.org/officeDocument/2006/relationships/slideLayout" Target="../slideLayouts/slideLayout93.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27.xml"/><Relationship Id="rId22" Type="http://schemas.openxmlformats.org/officeDocument/2006/relationships/slideLayout" Target="../slideLayouts/slideLayout129.xml"/><Relationship Id="rId21" Type="http://schemas.openxmlformats.org/officeDocument/2006/relationships/slideLayout" Target="../slideLayouts/slideLayout128.xml"/><Relationship Id="rId24" Type="http://schemas.openxmlformats.org/officeDocument/2006/relationships/slideLayout" Target="../slideLayouts/slideLayout131.xml"/><Relationship Id="rId23" Type="http://schemas.openxmlformats.org/officeDocument/2006/relationships/slideLayout" Target="../slideLayouts/slideLayout130.xml"/><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26" Type="http://schemas.openxmlformats.org/officeDocument/2006/relationships/slideLayout" Target="../slideLayouts/slideLayout133.xml"/><Relationship Id="rId25" Type="http://schemas.openxmlformats.org/officeDocument/2006/relationships/slideLayout" Target="../slideLayouts/slideLayout132.xml"/><Relationship Id="rId28" Type="http://schemas.openxmlformats.org/officeDocument/2006/relationships/slideLayout" Target="../slideLayouts/slideLayout135.xml"/><Relationship Id="rId27" Type="http://schemas.openxmlformats.org/officeDocument/2006/relationships/slideLayout" Target="../slideLayouts/slideLayout134.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29" Type="http://schemas.openxmlformats.org/officeDocument/2006/relationships/slideLayout" Target="../slideLayouts/slideLayout136.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31" Type="http://schemas.openxmlformats.org/officeDocument/2006/relationships/slideLayout" Target="../slideLayouts/slideLayout138.xml"/><Relationship Id="rId30" Type="http://schemas.openxmlformats.org/officeDocument/2006/relationships/slideLayout" Target="../slideLayouts/slideLayout137.xml"/><Relationship Id="rId11" Type="http://schemas.openxmlformats.org/officeDocument/2006/relationships/slideLayout" Target="../slideLayouts/slideLayout118.xml"/><Relationship Id="rId33" Type="http://schemas.openxmlformats.org/officeDocument/2006/relationships/theme" Target="../theme/theme8.xml"/><Relationship Id="rId10" Type="http://schemas.openxmlformats.org/officeDocument/2006/relationships/slideLayout" Target="../slideLayouts/slideLayout117.xml"/><Relationship Id="rId32" Type="http://schemas.openxmlformats.org/officeDocument/2006/relationships/slideLayout" Target="../slideLayouts/slideLayout139.xml"/><Relationship Id="rId13" Type="http://schemas.openxmlformats.org/officeDocument/2006/relationships/slideLayout" Target="../slideLayouts/slideLayout120.xml"/><Relationship Id="rId12" Type="http://schemas.openxmlformats.org/officeDocument/2006/relationships/slideLayout" Target="../slideLayouts/slideLayout119.xml"/><Relationship Id="rId15" Type="http://schemas.openxmlformats.org/officeDocument/2006/relationships/slideLayout" Target="../slideLayouts/slideLayout122.xml"/><Relationship Id="rId14" Type="http://schemas.openxmlformats.org/officeDocument/2006/relationships/slideLayout" Target="../slideLayouts/slideLayout121.xml"/><Relationship Id="rId17" Type="http://schemas.openxmlformats.org/officeDocument/2006/relationships/slideLayout" Target="../slideLayouts/slideLayout124.xml"/><Relationship Id="rId16" Type="http://schemas.openxmlformats.org/officeDocument/2006/relationships/slideLayout" Target="../slideLayouts/slideLayout123.xml"/><Relationship Id="rId19" Type="http://schemas.openxmlformats.org/officeDocument/2006/relationships/slideLayout" Target="../slideLayouts/slideLayout126.xml"/><Relationship Id="rId18"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59.xml"/><Relationship Id="rId22" Type="http://schemas.openxmlformats.org/officeDocument/2006/relationships/slideLayout" Target="../slideLayouts/slideLayout161.xml"/><Relationship Id="rId21" Type="http://schemas.openxmlformats.org/officeDocument/2006/relationships/slideLayout" Target="../slideLayouts/slideLayout160.xml"/><Relationship Id="rId24" Type="http://schemas.openxmlformats.org/officeDocument/2006/relationships/slideLayout" Target="../slideLayouts/slideLayout163.xml"/><Relationship Id="rId23" Type="http://schemas.openxmlformats.org/officeDocument/2006/relationships/slideLayout" Target="../slideLayouts/slideLayout162.xml"/><Relationship Id="rId1" Type="http://schemas.openxmlformats.org/officeDocument/2006/relationships/slideLayout" Target="../slideLayouts/slideLayout140.xml"/><Relationship Id="rId2" Type="http://schemas.openxmlformats.org/officeDocument/2006/relationships/slideLayout" Target="../slideLayouts/slideLayout141.xml"/><Relationship Id="rId3" Type="http://schemas.openxmlformats.org/officeDocument/2006/relationships/slideLayout" Target="../slideLayouts/slideLayout142.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26" Type="http://schemas.openxmlformats.org/officeDocument/2006/relationships/slideLayout" Target="../slideLayouts/slideLayout165.xml"/><Relationship Id="rId25" Type="http://schemas.openxmlformats.org/officeDocument/2006/relationships/slideLayout" Target="../slideLayouts/slideLayout164.xml"/><Relationship Id="rId28" Type="http://schemas.openxmlformats.org/officeDocument/2006/relationships/slideLayout" Target="../slideLayouts/slideLayout167.xml"/><Relationship Id="rId27" Type="http://schemas.openxmlformats.org/officeDocument/2006/relationships/slideLayout" Target="../slideLayouts/slideLayout166.xml"/><Relationship Id="rId5" Type="http://schemas.openxmlformats.org/officeDocument/2006/relationships/slideLayout" Target="../slideLayouts/slideLayout144.xml"/><Relationship Id="rId6" Type="http://schemas.openxmlformats.org/officeDocument/2006/relationships/slideLayout" Target="../slideLayouts/slideLayout145.xml"/><Relationship Id="rId29" Type="http://schemas.openxmlformats.org/officeDocument/2006/relationships/slideLayout" Target="../slideLayouts/slideLayout168.xml"/><Relationship Id="rId7" Type="http://schemas.openxmlformats.org/officeDocument/2006/relationships/slideLayout" Target="../slideLayouts/slideLayout146.xml"/><Relationship Id="rId8" Type="http://schemas.openxmlformats.org/officeDocument/2006/relationships/slideLayout" Target="../slideLayouts/slideLayout147.xml"/><Relationship Id="rId31" Type="http://schemas.openxmlformats.org/officeDocument/2006/relationships/slideLayout" Target="../slideLayouts/slideLayout170.xml"/><Relationship Id="rId30" Type="http://schemas.openxmlformats.org/officeDocument/2006/relationships/slideLayout" Target="../slideLayouts/slideLayout169.xml"/><Relationship Id="rId11" Type="http://schemas.openxmlformats.org/officeDocument/2006/relationships/slideLayout" Target="../slideLayouts/slideLayout150.xml"/><Relationship Id="rId33" Type="http://schemas.openxmlformats.org/officeDocument/2006/relationships/theme" Target="../theme/theme2.xml"/><Relationship Id="rId10" Type="http://schemas.openxmlformats.org/officeDocument/2006/relationships/slideLayout" Target="../slideLayouts/slideLayout149.xml"/><Relationship Id="rId32" Type="http://schemas.openxmlformats.org/officeDocument/2006/relationships/slideLayout" Target="../slideLayouts/slideLayout171.xml"/><Relationship Id="rId13" Type="http://schemas.openxmlformats.org/officeDocument/2006/relationships/slideLayout" Target="../slideLayouts/slideLayout152.xml"/><Relationship Id="rId12" Type="http://schemas.openxmlformats.org/officeDocument/2006/relationships/slideLayout" Target="../slideLayouts/slideLayout151.xml"/><Relationship Id="rId15" Type="http://schemas.openxmlformats.org/officeDocument/2006/relationships/slideLayout" Target="../slideLayouts/slideLayout154.xml"/><Relationship Id="rId14" Type="http://schemas.openxmlformats.org/officeDocument/2006/relationships/slideLayout" Target="../slideLayouts/slideLayout153.xml"/><Relationship Id="rId17" Type="http://schemas.openxmlformats.org/officeDocument/2006/relationships/slideLayout" Target="../slideLayouts/slideLayout156.xml"/><Relationship Id="rId16" Type="http://schemas.openxmlformats.org/officeDocument/2006/relationships/slideLayout" Target="../slideLayouts/slideLayout155.xml"/><Relationship Id="rId19" Type="http://schemas.openxmlformats.org/officeDocument/2006/relationships/slideLayout" Target="../slideLayouts/slideLayout158.xml"/><Relationship Id="rId18" Type="http://schemas.openxmlformats.org/officeDocument/2006/relationships/slideLayout" Target="../slideLayouts/slideLayout157.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91.xml"/><Relationship Id="rId22" Type="http://schemas.openxmlformats.org/officeDocument/2006/relationships/slideLayout" Target="../slideLayouts/slideLayout193.xml"/><Relationship Id="rId21" Type="http://schemas.openxmlformats.org/officeDocument/2006/relationships/slideLayout" Target="../slideLayouts/slideLayout192.xml"/><Relationship Id="rId24" Type="http://schemas.openxmlformats.org/officeDocument/2006/relationships/slideLayout" Target="../slideLayouts/slideLayout195.xml"/><Relationship Id="rId23" Type="http://schemas.openxmlformats.org/officeDocument/2006/relationships/slideLayout" Target="../slideLayouts/slideLayout194.xml"/><Relationship Id="rId1" Type="http://schemas.openxmlformats.org/officeDocument/2006/relationships/slideLayout" Target="../slideLayouts/slideLayout172.xml"/><Relationship Id="rId2" Type="http://schemas.openxmlformats.org/officeDocument/2006/relationships/slideLayout" Target="../slideLayouts/slideLayout173.xml"/><Relationship Id="rId3" Type="http://schemas.openxmlformats.org/officeDocument/2006/relationships/slideLayout" Target="../slideLayouts/slideLayout174.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26" Type="http://schemas.openxmlformats.org/officeDocument/2006/relationships/slideLayout" Target="../slideLayouts/slideLayout197.xml"/><Relationship Id="rId25" Type="http://schemas.openxmlformats.org/officeDocument/2006/relationships/slideLayout" Target="../slideLayouts/slideLayout196.xml"/><Relationship Id="rId28" Type="http://schemas.openxmlformats.org/officeDocument/2006/relationships/slideLayout" Target="../slideLayouts/slideLayout199.xml"/><Relationship Id="rId27" Type="http://schemas.openxmlformats.org/officeDocument/2006/relationships/slideLayout" Target="../slideLayouts/slideLayout198.xml"/><Relationship Id="rId5" Type="http://schemas.openxmlformats.org/officeDocument/2006/relationships/slideLayout" Target="../slideLayouts/slideLayout176.xml"/><Relationship Id="rId6" Type="http://schemas.openxmlformats.org/officeDocument/2006/relationships/slideLayout" Target="../slideLayouts/slideLayout177.xml"/><Relationship Id="rId29" Type="http://schemas.openxmlformats.org/officeDocument/2006/relationships/slideLayout" Target="../slideLayouts/slideLayout200.xml"/><Relationship Id="rId7" Type="http://schemas.openxmlformats.org/officeDocument/2006/relationships/slideLayout" Target="../slideLayouts/slideLayout178.xml"/><Relationship Id="rId8" Type="http://schemas.openxmlformats.org/officeDocument/2006/relationships/slideLayout" Target="../slideLayouts/slideLayout179.xml"/><Relationship Id="rId31" Type="http://schemas.openxmlformats.org/officeDocument/2006/relationships/slideLayout" Target="../slideLayouts/slideLayout202.xml"/><Relationship Id="rId30" Type="http://schemas.openxmlformats.org/officeDocument/2006/relationships/slideLayout" Target="../slideLayouts/slideLayout201.xml"/><Relationship Id="rId11" Type="http://schemas.openxmlformats.org/officeDocument/2006/relationships/slideLayout" Target="../slideLayouts/slideLayout182.xml"/><Relationship Id="rId33" Type="http://schemas.openxmlformats.org/officeDocument/2006/relationships/theme" Target="../theme/theme4.xml"/><Relationship Id="rId10" Type="http://schemas.openxmlformats.org/officeDocument/2006/relationships/slideLayout" Target="../slideLayouts/slideLayout181.xml"/><Relationship Id="rId32" Type="http://schemas.openxmlformats.org/officeDocument/2006/relationships/slideLayout" Target="../slideLayouts/slideLayout203.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9" Type="http://schemas.openxmlformats.org/officeDocument/2006/relationships/slideLayout" Target="../slideLayouts/slideLayout190.xml"/><Relationship Id="rId18" Type="http://schemas.openxmlformats.org/officeDocument/2006/relationships/slideLayout" Target="../slideLayouts/slideLayout18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4" name="Shape 274"/>
        <p:cNvGrpSpPr/>
        <p:nvPr/>
      </p:nvGrpSpPr>
      <p:grpSpPr>
        <a:xfrm>
          <a:off x="0" y="0"/>
          <a:ext cx="0" cy="0"/>
          <a:chOff x="0" y="0"/>
          <a:chExt cx="0" cy="0"/>
        </a:xfrm>
      </p:grpSpPr>
      <p:sp>
        <p:nvSpPr>
          <p:cNvPr id="275" name="Google Shape;275;p4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276" name="Google Shape;276;p46"/>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277" name="Google Shape;277;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8" name="Shape 498"/>
        <p:cNvGrpSpPr/>
        <p:nvPr/>
      </p:nvGrpSpPr>
      <p:grpSpPr>
        <a:xfrm>
          <a:off x="0" y="0"/>
          <a:ext cx="0" cy="0"/>
          <a:chOff x="0" y="0"/>
          <a:chExt cx="0" cy="0"/>
        </a:xfrm>
      </p:grpSpPr>
      <p:sp>
        <p:nvSpPr>
          <p:cNvPr id="499" name="Google Shape;499;p7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500" name="Google Shape;500;p7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501" name="Google Shape;501;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53" r:id="rId31"/>
    <p:sldLayoutId id="2147483754"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22" name="Shape 722"/>
        <p:cNvGrpSpPr/>
        <p:nvPr/>
      </p:nvGrpSpPr>
      <p:grpSpPr>
        <a:xfrm>
          <a:off x="0" y="0"/>
          <a:ext cx="0" cy="0"/>
          <a:chOff x="0" y="0"/>
          <a:chExt cx="0" cy="0"/>
        </a:xfrm>
      </p:grpSpPr>
      <p:sp>
        <p:nvSpPr>
          <p:cNvPr id="723" name="Google Shape;723;p11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724" name="Google Shape;724;p11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725" name="Google Shape;725;p1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6" name="Shape 946"/>
        <p:cNvGrpSpPr/>
        <p:nvPr/>
      </p:nvGrpSpPr>
      <p:grpSpPr>
        <a:xfrm>
          <a:off x="0" y="0"/>
          <a:ext cx="0" cy="0"/>
          <a:chOff x="0" y="0"/>
          <a:chExt cx="0" cy="0"/>
        </a:xfrm>
      </p:grpSpPr>
      <p:sp>
        <p:nvSpPr>
          <p:cNvPr id="947" name="Google Shape;947;p14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948" name="Google Shape;948;p14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949" name="Google Shape;949;p1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70" name="Shape 1170"/>
        <p:cNvGrpSpPr/>
        <p:nvPr/>
      </p:nvGrpSpPr>
      <p:grpSpPr>
        <a:xfrm>
          <a:off x="0" y="0"/>
          <a:ext cx="0" cy="0"/>
          <a:chOff x="0" y="0"/>
          <a:chExt cx="0" cy="0"/>
        </a:xfrm>
      </p:grpSpPr>
      <p:sp>
        <p:nvSpPr>
          <p:cNvPr id="1171" name="Google Shape;1171;p17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400"/>
              <a:buFont typeface="Bai Jamjuree"/>
              <a:buNone/>
              <a:defRPr b="1" sz="3400">
                <a:solidFill>
                  <a:schemeClr val="dk1"/>
                </a:solidFill>
                <a:latin typeface="Bai Jamjuree"/>
                <a:ea typeface="Bai Jamjuree"/>
                <a:cs typeface="Bai Jamjuree"/>
                <a:sym typeface="Bai Jamjuree"/>
              </a:defRPr>
            </a:lvl9pPr>
          </a:lstStyle>
          <a:p/>
        </p:txBody>
      </p:sp>
      <p:sp>
        <p:nvSpPr>
          <p:cNvPr id="1172" name="Google Shape;1172;p17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1173" name="Google Shape;1173;p1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4" r:id="rId26"/>
    <p:sldLayoutId id="2147483845" r:id="rId27"/>
    <p:sldLayoutId id="2147483846" r:id="rId28"/>
    <p:sldLayoutId id="2147483847" r:id="rId29"/>
    <p:sldLayoutId id="2147483848" r:id="rId30"/>
    <p:sldLayoutId id="2147483849" r:id="rId31"/>
    <p:sldLayoutId id="2147483850" r:id="rId3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2.xml"/><Relationship Id="rId3"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3.xml"/><Relationship Id="rId3" Type="http://schemas.openxmlformats.org/officeDocument/2006/relationships/hyperlink" Target="https://lookerstudio.google.com/u/0/reporting/82a7aade-ddc1-4fb2-952a-1ee74ec9e4a7/page/GqZY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4.xml"/><Relationship Id="rId3" Type="http://schemas.openxmlformats.org/officeDocument/2006/relationships/hyperlink" Target="https://www.kaggle.com/datasets/shivamb/amazon-prime-movies-and-tv-shows" TargetMode="Externa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28.png"/><Relationship Id="rId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211"/>
          <p:cNvSpPr txBox="1"/>
          <p:nvPr>
            <p:ph type="ctrTitle"/>
          </p:nvPr>
        </p:nvSpPr>
        <p:spPr>
          <a:xfrm>
            <a:off x="1975200" y="850988"/>
            <a:ext cx="5193600" cy="214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t>Amazon Prime and TV Shows Data Analysis and Dashboard</a:t>
            </a:r>
            <a:endParaRPr b="1" sz="3500"/>
          </a:p>
        </p:txBody>
      </p:sp>
      <p:sp>
        <p:nvSpPr>
          <p:cNvPr id="1399" name="Google Shape;1399;p211"/>
          <p:cNvSpPr txBox="1"/>
          <p:nvPr>
            <p:ph idx="1" type="subTitle"/>
          </p:nvPr>
        </p:nvSpPr>
        <p:spPr>
          <a:xfrm>
            <a:off x="1434000" y="3412300"/>
            <a:ext cx="6276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Latifa Aulia Esmananda - latifaesmananda@gmail.com</a:t>
            </a:r>
            <a:endParaRPr/>
          </a:p>
          <a:p>
            <a:pPr indent="0" lvl="0" marL="0" rtl="0" algn="ctr">
              <a:spcBef>
                <a:spcPts val="0"/>
              </a:spcBef>
              <a:spcAft>
                <a:spcPts val="0"/>
              </a:spcAft>
              <a:buNone/>
            </a:pPr>
            <a:r>
              <a:t/>
            </a:r>
            <a:endParaRPr/>
          </a:p>
        </p:txBody>
      </p:sp>
      <p:pic>
        <p:nvPicPr>
          <p:cNvPr id="1400" name="Google Shape;1400;p211"/>
          <p:cNvPicPr preferRelativeResize="0"/>
          <p:nvPr/>
        </p:nvPicPr>
        <p:blipFill>
          <a:blip r:embed="rId3">
            <a:alphaModFix/>
          </a:blip>
          <a:stretch>
            <a:fillRect/>
          </a:stretch>
        </p:blipFill>
        <p:spPr>
          <a:xfrm>
            <a:off x="8088676" y="183125"/>
            <a:ext cx="858772" cy="26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20"/>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a:t>
            </a:r>
            <a:r>
              <a:rPr b="0" lang="en"/>
              <a:t> Missing Value</a:t>
            </a:r>
            <a:endParaRPr b="0"/>
          </a:p>
        </p:txBody>
      </p:sp>
      <p:sp>
        <p:nvSpPr>
          <p:cNvPr id="1478" name="Google Shape;1478;p220"/>
          <p:cNvSpPr txBox="1"/>
          <p:nvPr>
            <p:ph idx="6" type="subTitle"/>
          </p:nvPr>
        </p:nvSpPr>
        <p:spPr>
          <a:xfrm>
            <a:off x="3145054" y="1877763"/>
            <a:ext cx="2853900" cy="20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Because c</a:t>
            </a:r>
            <a:r>
              <a:rPr lang="en"/>
              <a:t>olumn ‘country’ and ‘date_added’ have missing values more than 90% which is a large amount of percentage, this column will be excluded at the analysis.</a:t>
            </a:r>
            <a:endParaRPr/>
          </a:p>
        </p:txBody>
      </p:sp>
      <p:pic>
        <p:nvPicPr>
          <p:cNvPr id="1479" name="Google Shape;1479;p220"/>
          <p:cNvPicPr preferRelativeResize="0"/>
          <p:nvPr/>
        </p:nvPicPr>
        <p:blipFill>
          <a:blip r:embed="rId3">
            <a:alphaModFix/>
          </a:blip>
          <a:stretch>
            <a:fillRect/>
          </a:stretch>
        </p:blipFill>
        <p:spPr>
          <a:xfrm>
            <a:off x="569488" y="1251825"/>
            <a:ext cx="2235863" cy="3345575"/>
          </a:xfrm>
          <a:prstGeom prst="rect">
            <a:avLst/>
          </a:prstGeom>
          <a:noFill/>
          <a:ln>
            <a:noFill/>
          </a:ln>
        </p:spPr>
      </p:pic>
      <p:pic>
        <p:nvPicPr>
          <p:cNvPr id="1480" name="Google Shape;1480;p220"/>
          <p:cNvPicPr preferRelativeResize="0"/>
          <p:nvPr/>
        </p:nvPicPr>
        <p:blipFill>
          <a:blip r:embed="rId4">
            <a:alphaModFix/>
          </a:blip>
          <a:stretch>
            <a:fillRect/>
          </a:stretch>
        </p:blipFill>
        <p:spPr>
          <a:xfrm>
            <a:off x="6338638" y="1255925"/>
            <a:ext cx="2235875" cy="3337380"/>
          </a:xfrm>
          <a:prstGeom prst="rect">
            <a:avLst/>
          </a:prstGeom>
          <a:noFill/>
          <a:ln>
            <a:noFill/>
          </a:ln>
        </p:spPr>
      </p:pic>
      <p:sp>
        <p:nvSpPr>
          <p:cNvPr id="1481" name="Google Shape;1481;p2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221"/>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a:t>
            </a:r>
            <a:r>
              <a:rPr b="0" lang="en"/>
              <a:t> Missing Value</a:t>
            </a:r>
            <a:endParaRPr b="0"/>
          </a:p>
        </p:txBody>
      </p:sp>
      <p:sp>
        <p:nvSpPr>
          <p:cNvPr id="1487" name="Google Shape;1487;p221"/>
          <p:cNvSpPr txBox="1"/>
          <p:nvPr>
            <p:ph idx="6" type="subTitle"/>
          </p:nvPr>
        </p:nvSpPr>
        <p:spPr>
          <a:xfrm>
            <a:off x="3145042" y="2004763"/>
            <a:ext cx="2853900" cy="20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Because column ‘director’ and ‘cast’ have missing values around 21% and 12%, missing values in this column will be replaced by ‘unidentified’ before the analysis.</a:t>
            </a:r>
            <a:endParaRPr/>
          </a:p>
        </p:txBody>
      </p:sp>
      <p:pic>
        <p:nvPicPr>
          <p:cNvPr id="1488" name="Google Shape;1488;p221"/>
          <p:cNvPicPr preferRelativeResize="0"/>
          <p:nvPr/>
        </p:nvPicPr>
        <p:blipFill>
          <a:blip r:embed="rId3">
            <a:alphaModFix/>
          </a:blip>
          <a:stretch>
            <a:fillRect/>
          </a:stretch>
        </p:blipFill>
        <p:spPr>
          <a:xfrm>
            <a:off x="512525" y="1102625"/>
            <a:ext cx="2354579" cy="3542400"/>
          </a:xfrm>
          <a:prstGeom prst="rect">
            <a:avLst/>
          </a:prstGeom>
          <a:noFill/>
          <a:ln>
            <a:noFill/>
          </a:ln>
        </p:spPr>
      </p:pic>
      <p:pic>
        <p:nvPicPr>
          <p:cNvPr id="1489" name="Google Shape;1489;p221"/>
          <p:cNvPicPr preferRelativeResize="0"/>
          <p:nvPr/>
        </p:nvPicPr>
        <p:blipFill>
          <a:blip r:embed="rId4">
            <a:alphaModFix/>
          </a:blip>
          <a:stretch>
            <a:fillRect/>
          </a:stretch>
        </p:blipFill>
        <p:spPr>
          <a:xfrm>
            <a:off x="6250709" y="1106988"/>
            <a:ext cx="2380741" cy="3533675"/>
          </a:xfrm>
          <a:prstGeom prst="rect">
            <a:avLst/>
          </a:prstGeom>
          <a:noFill/>
          <a:ln>
            <a:noFill/>
          </a:ln>
        </p:spPr>
      </p:pic>
      <p:sp>
        <p:nvSpPr>
          <p:cNvPr id="1490" name="Google Shape;1490;p2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222"/>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a:t>
            </a:r>
            <a:r>
              <a:rPr b="0" lang="en"/>
              <a:t> Missing Value</a:t>
            </a:r>
            <a:endParaRPr b="0"/>
          </a:p>
        </p:txBody>
      </p:sp>
      <p:sp>
        <p:nvSpPr>
          <p:cNvPr id="1496" name="Google Shape;1496;p222"/>
          <p:cNvSpPr txBox="1"/>
          <p:nvPr>
            <p:ph idx="6" type="subTitle"/>
          </p:nvPr>
        </p:nvSpPr>
        <p:spPr>
          <a:xfrm>
            <a:off x="521263" y="2120425"/>
            <a:ext cx="4564200" cy="20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Because column ‘rating’ have missing values around 3% that is less than 5%, missing values in this column will be deleted before the analysis.</a:t>
            </a:r>
            <a:endParaRPr/>
          </a:p>
          <a:p>
            <a:pPr indent="0" lvl="0" marL="0" rtl="0" algn="ctr">
              <a:spcBef>
                <a:spcPts val="0"/>
              </a:spcBef>
              <a:spcAft>
                <a:spcPts val="0"/>
              </a:spcAft>
              <a:buNone/>
            </a:pPr>
            <a:r>
              <a:t/>
            </a:r>
            <a:endParaRPr/>
          </a:p>
        </p:txBody>
      </p:sp>
      <p:pic>
        <p:nvPicPr>
          <p:cNvPr id="1497" name="Google Shape;1497;p222"/>
          <p:cNvPicPr preferRelativeResize="0"/>
          <p:nvPr/>
        </p:nvPicPr>
        <p:blipFill>
          <a:blip r:embed="rId3">
            <a:alphaModFix/>
          </a:blip>
          <a:stretch>
            <a:fillRect/>
          </a:stretch>
        </p:blipFill>
        <p:spPr>
          <a:xfrm>
            <a:off x="5552688" y="935200"/>
            <a:ext cx="2590800" cy="3857625"/>
          </a:xfrm>
          <a:prstGeom prst="rect">
            <a:avLst/>
          </a:prstGeom>
          <a:noFill/>
          <a:ln>
            <a:noFill/>
          </a:ln>
        </p:spPr>
      </p:pic>
      <p:sp>
        <p:nvSpPr>
          <p:cNvPr id="1498" name="Google Shape;1498;p2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23"/>
          <p:cNvSpPr txBox="1"/>
          <p:nvPr>
            <p:ph type="title"/>
          </p:nvPr>
        </p:nvSpPr>
        <p:spPr>
          <a:xfrm>
            <a:off x="738625" y="2179607"/>
            <a:ext cx="4355400" cy="236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 &amp; Analyze </a:t>
            </a:r>
            <a:r>
              <a:rPr lang="en"/>
              <a:t>Data </a:t>
            </a:r>
            <a:endParaRPr/>
          </a:p>
          <a:p>
            <a:pPr indent="0" lvl="0" marL="0" rtl="0" algn="l">
              <a:spcBef>
                <a:spcPts val="0"/>
              </a:spcBef>
              <a:spcAft>
                <a:spcPts val="0"/>
              </a:spcAft>
              <a:buNone/>
            </a:pPr>
            <a:r>
              <a:t/>
            </a:r>
            <a:endParaRPr/>
          </a:p>
        </p:txBody>
      </p:sp>
      <p:sp>
        <p:nvSpPr>
          <p:cNvPr id="1504" name="Google Shape;1504;p223"/>
          <p:cNvSpPr txBox="1"/>
          <p:nvPr>
            <p:ph idx="2" type="title"/>
          </p:nvPr>
        </p:nvSpPr>
        <p:spPr>
          <a:xfrm>
            <a:off x="738625" y="934613"/>
            <a:ext cx="1508400" cy="109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505" name="Google Shape;1505;p2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224"/>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 Data</a:t>
            </a:r>
            <a:endParaRPr b="0"/>
          </a:p>
        </p:txBody>
      </p:sp>
      <p:sp>
        <p:nvSpPr>
          <p:cNvPr id="1511" name="Google Shape;1511;p224"/>
          <p:cNvSpPr txBox="1"/>
          <p:nvPr/>
        </p:nvSpPr>
        <p:spPr>
          <a:xfrm>
            <a:off x="6068150" y="1640675"/>
            <a:ext cx="28128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Using </a:t>
            </a:r>
            <a:r>
              <a:rPr b="1" lang="en">
                <a:solidFill>
                  <a:schemeClr val="dk2"/>
                </a:solidFill>
                <a:latin typeface="Fira Sans"/>
                <a:ea typeface="Fira Sans"/>
                <a:cs typeface="Fira Sans"/>
                <a:sym typeface="Fira Sans"/>
              </a:rPr>
              <a:t>REGEXEXTRACT()</a:t>
            </a:r>
            <a:r>
              <a:rPr lang="en">
                <a:solidFill>
                  <a:schemeClr val="dk2"/>
                </a:solidFill>
                <a:latin typeface="Fira Sans"/>
                <a:ea typeface="Fira Sans"/>
                <a:cs typeface="Fira Sans"/>
                <a:sym typeface="Fira Sans"/>
              </a:rPr>
              <a:t>, we want to make the new column to only have the number of values from the ‘duration’ column.</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Copy values of ‘duration_clean’ column into the new one. Convert the types of ‘duration_num’ column into number types.</a:t>
            </a:r>
            <a:endParaRPr>
              <a:solidFill>
                <a:schemeClr val="dk2"/>
              </a:solidFill>
              <a:latin typeface="Fira Sans"/>
              <a:ea typeface="Fira Sans"/>
              <a:cs typeface="Fira Sans"/>
              <a:sym typeface="Fira Sans"/>
            </a:endParaRPr>
          </a:p>
        </p:txBody>
      </p:sp>
      <p:sp>
        <p:nvSpPr>
          <p:cNvPr id="1512" name="Google Shape;1512;p224"/>
          <p:cNvSpPr txBox="1"/>
          <p:nvPr/>
        </p:nvSpPr>
        <p:spPr>
          <a:xfrm>
            <a:off x="292100" y="820900"/>
            <a:ext cx="7892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Fira Sans"/>
                <a:ea typeface="Fira Sans"/>
                <a:cs typeface="Fira Sans"/>
                <a:sym typeface="Fira Sans"/>
              </a:rPr>
              <a:t>Change ‘duration’ column to only have its values without text and have a number type of cell</a:t>
            </a:r>
            <a:endParaRPr>
              <a:solidFill>
                <a:schemeClr val="dk2"/>
              </a:solidFill>
              <a:latin typeface="Fira Sans"/>
              <a:ea typeface="Fira Sans"/>
              <a:cs typeface="Fira Sans"/>
              <a:sym typeface="Fira Sans"/>
            </a:endParaRPr>
          </a:p>
        </p:txBody>
      </p:sp>
      <p:pic>
        <p:nvPicPr>
          <p:cNvPr id="1513" name="Google Shape;1513;p224"/>
          <p:cNvPicPr preferRelativeResize="0"/>
          <p:nvPr/>
        </p:nvPicPr>
        <p:blipFill>
          <a:blip r:embed="rId3">
            <a:alphaModFix/>
          </a:blip>
          <a:stretch>
            <a:fillRect/>
          </a:stretch>
        </p:blipFill>
        <p:spPr>
          <a:xfrm>
            <a:off x="206375" y="1474800"/>
            <a:ext cx="2600325" cy="3209925"/>
          </a:xfrm>
          <a:prstGeom prst="rect">
            <a:avLst/>
          </a:prstGeom>
          <a:noFill/>
          <a:ln>
            <a:noFill/>
          </a:ln>
        </p:spPr>
      </p:pic>
      <p:pic>
        <p:nvPicPr>
          <p:cNvPr id="1514" name="Google Shape;1514;p224"/>
          <p:cNvPicPr preferRelativeResize="0"/>
          <p:nvPr/>
        </p:nvPicPr>
        <p:blipFill>
          <a:blip r:embed="rId4">
            <a:alphaModFix/>
          </a:blip>
          <a:stretch>
            <a:fillRect/>
          </a:stretch>
        </p:blipFill>
        <p:spPr>
          <a:xfrm>
            <a:off x="3271825" y="1484313"/>
            <a:ext cx="2600325" cy="3190875"/>
          </a:xfrm>
          <a:prstGeom prst="rect">
            <a:avLst/>
          </a:prstGeom>
          <a:noFill/>
          <a:ln>
            <a:noFill/>
          </a:ln>
        </p:spPr>
      </p:pic>
      <p:cxnSp>
        <p:nvCxnSpPr>
          <p:cNvPr id="1515" name="Google Shape;1515;p224"/>
          <p:cNvCxnSpPr>
            <a:stCxn id="1513" idx="3"/>
            <a:endCxn id="1514" idx="1"/>
          </p:cNvCxnSpPr>
          <p:nvPr/>
        </p:nvCxnSpPr>
        <p:spPr>
          <a:xfrm>
            <a:off x="2806700" y="3079763"/>
            <a:ext cx="465000" cy="0"/>
          </a:xfrm>
          <a:prstGeom prst="straightConnector1">
            <a:avLst/>
          </a:prstGeom>
          <a:noFill/>
          <a:ln cap="flat" cmpd="sng" w="9525">
            <a:solidFill>
              <a:schemeClr val="dk2"/>
            </a:solidFill>
            <a:prstDash val="solid"/>
            <a:round/>
            <a:headEnd len="med" w="med" type="none"/>
            <a:tailEnd len="med" w="med" type="triangle"/>
          </a:ln>
        </p:spPr>
      </p:cxnSp>
      <p:sp>
        <p:nvSpPr>
          <p:cNvPr id="1516" name="Google Shape;1516;p2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25"/>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 Data</a:t>
            </a:r>
            <a:endParaRPr b="0"/>
          </a:p>
        </p:txBody>
      </p:sp>
      <p:sp>
        <p:nvSpPr>
          <p:cNvPr id="1522" name="Google Shape;1522;p225"/>
          <p:cNvSpPr txBox="1"/>
          <p:nvPr/>
        </p:nvSpPr>
        <p:spPr>
          <a:xfrm>
            <a:off x="480375" y="2234600"/>
            <a:ext cx="2749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Fira Sans"/>
                <a:ea typeface="Fira Sans"/>
                <a:cs typeface="Fira Sans"/>
                <a:sym typeface="Fira Sans"/>
              </a:rPr>
              <a:t>Sort the data by the types of the shows for easily and clean look of the data.</a:t>
            </a:r>
            <a:endParaRPr>
              <a:solidFill>
                <a:schemeClr val="dk2"/>
              </a:solidFill>
              <a:latin typeface="Fira Sans"/>
              <a:ea typeface="Fira Sans"/>
              <a:cs typeface="Fira Sans"/>
              <a:sym typeface="Fira Sans"/>
            </a:endParaRPr>
          </a:p>
        </p:txBody>
      </p:sp>
      <p:pic>
        <p:nvPicPr>
          <p:cNvPr id="1523" name="Google Shape;1523;p225"/>
          <p:cNvPicPr preferRelativeResize="0"/>
          <p:nvPr/>
        </p:nvPicPr>
        <p:blipFill>
          <a:blip r:embed="rId3">
            <a:alphaModFix/>
          </a:blip>
          <a:stretch>
            <a:fillRect/>
          </a:stretch>
        </p:blipFill>
        <p:spPr>
          <a:xfrm>
            <a:off x="3475950" y="997800"/>
            <a:ext cx="2345450" cy="3904400"/>
          </a:xfrm>
          <a:prstGeom prst="rect">
            <a:avLst/>
          </a:prstGeom>
          <a:noFill/>
          <a:ln>
            <a:noFill/>
          </a:ln>
        </p:spPr>
      </p:pic>
      <p:pic>
        <p:nvPicPr>
          <p:cNvPr id="1524" name="Google Shape;1524;p225"/>
          <p:cNvPicPr preferRelativeResize="0"/>
          <p:nvPr/>
        </p:nvPicPr>
        <p:blipFill>
          <a:blip r:embed="rId4">
            <a:alphaModFix/>
          </a:blip>
          <a:stretch>
            <a:fillRect/>
          </a:stretch>
        </p:blipFill>
        <p:spPr>
          <a:xfrm>
            <a:off x="6360100" y="997800"/>
            <a:ext cx="2293390" cy="3904400"/>
          </a:xfrm>
          <a:prstGeom prst="rect">
            <a:avLst/>
          </a:prstGeom>
          <a:noFill/>
          <a:ln>
            <a:noFill/>
          </a:ln>
        </p:spPr>
      </p:pic>
      <p:cxnSp>
        <p:nvCxnSpPr>
          <p:cNvPr id="1525" name="Google Shape;1525;p225"/>
          <p:cNvCxnSpPr>
            <a:stCxn id="1523" idx="3"/>
            <a:endCxn id="1524" idx="1"/>
          </p:cNvCxnSpPr>
          <p:nvPr/>
        </p:nvCxnSpPr>
        <p:spPr>
          <a:xfrm>
            <a:off x="5821400" y="2950000"/>
            <a:ext cx="538800" cy="0"/>
          </a:xfrm>
          <a:prstGeom prst="straightConnector1">
            <a:avLst/>
          </a:prstGeom>
          <a:noFill/>
          <a:ln cap="flat" cmpd="sng" w="9525">
            <a:solidFill>
              <a:schemeClr val="dk2"/>
            </a:solidFill>
            <a:prstDash val="solid"/>
            <a:round/>
            <a:headEnd len="med" w="med" type="none"/>
            <a:tailEnd len="med" w="med" type="triangle"/>
          </a:ln>
        </p:spPr>
      </p:cxnSp>
      <p:sp>
        <p:nvSpPr>
          <p:cNvPr id="1526" name="Google Shape;1526;p225"/>
          <p:cNvSpPr/>
          <p:nvPr/>
        </p:nvSpPr>
        <p:spPr>
          <a:xfrm>
            <a:off x="3399750" y="4483475"/>
            <a:ext cx="5302500" cy="505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26"/>
          <p:cNvSpPr txBox="1"/>
          <p:nvPr>
            <p:ph type="title"/>
          </p:nvPr>
        </p:nvSpPr>
        <p:spPr>
          <a:xfrm>
            <a:off x="48037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 Data</a:t>
            </a:r>
            <a:endParaRPr b="0"/>
          </a:p>
        </p:txBody>
      </p:sp>
      <p:sp>
        <p:nvSpPr>
          <p:cNvPr id="1533" name="Google Shape;1533;p226"/>
          <p:cNvSpPr txBox="1"/>
          <p:nvPr/>
        </p:nvSpPr>
        <p:spPr>
          <a:xfrm>
            <a:off x="142400" y="820900"/>
            <a:ext cx="43269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Fira Sans"/>
                <a:ea typeface="Fira Sans"/>
                <a:cs typeface="Fira Sans"/>
                <a:sym typeface="Fira Sans"/>
              </a:rPr>
              <a:t>Grouping the value of ‘rating’ column by:</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‘7+’ that consists of ‘7+’ and ‘TV-Y7’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7 and above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‘13+’ that consists of ‘13+’ and ‘PG-13’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13 and above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‘14+’ that consists of ‘TV-14’</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14 and above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‘1</a:t>
            </a:r>
            <a:r>
              <a:rPr lang="en">
                <a:solidFill>
                  <a:schemeClr val="dk2"/>
                </a:solidFill>
                <a:latin typeface="Fira Sans"/>
                <a:ea typeface="Fira Sans"/>
                <a:cs typeface="Fira Sans"/>
                <a:sym typeface="Fira Sans"/>
              </a:rPr>
              <a:t>6</a:t>
            </a:r>
            <a:r>
              <a:rPr lang="en">
                <a:solidFill>
                  <a:schemeClr val="dk2"/>
                </a:solidFill>
                <a:latin typeface="Fira Sans"/>
                <a:ea typeface="Fira Sans"/>
                <a:cs typeface="Fira Sans"/>
                <a:sym typeface="Fira Sans"/>
              </a:rPr>
              <a:t>+’ that consists of ‘16’, ‘16+’ and ‘AGES_16’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16 and above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‘17+’ that consists of ‘NC-17’, ‘R’, and ‘TV-MA’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17 and above</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t/>
            </a:r>
            <a:endParaRPr>
              <a:solidFill>
                <a:schemeClr val="dk2"/>
              </a:solidFill>
              <a:latin typeface="Fira Sans"/>
              <a:ea typeface="Fira Sans"/>
              <a:cs typeface="Fira Sans"/>
              <a:sym typeface="Fira Sans"/>
            </a:endParaRPr>
          </a:p>
        </p:txBody>
      </p:sp>
      <p:sp>
        <p:nvSpPr>
          <p:cNvPr id="1534" name="Google Shape;1534;p226"/>
          <p:cNvSpPr txBox="1"/>
          <p:nvPr/>
        </p:nvSpPr>
        <p:spPr>
          <a:xfrm>
            <a:off x="4561425" y="1047150"/>
            <a:ext cx="43269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‘18+’ that consists of ‘18+’ and ‘AGES_18_’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only for aged 18 and above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‘NOT_RATE’ that consists of ‘NR’, ‘NOT_RATE’, ‘UNRATED’ and ‘TV-NR’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for title that had not been rated</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‘PG’ that consists of ‘TV-PG and ‘PG’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for title that need parental guidance</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‘TV-Y’ that consists of ‘TV-Y’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for children of all ages</a:t>
            </a:r>
            <a:endParaRPr>
              <a:solidFill>
                <a:schemeClr val="dk2"/>
              </a:solidFill>
              <a:latin typeface="Fira Sans"/>
              <a:ea typeface="Fira Sans"/>
              <a:cs typeface="Fira Sans"/>
              <a:sym typeface="Fira Sans"/>
            </a:endParaRPr>
          </a:p>
          <a:p>
            <a:pPr indent="-317500" lvl="0" marL="457200" rtl="0" algn="l">
              <a:lnSpc>
                <a:spcPct val="115000"/>
              </a:lnSpc>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Group named ‘ALL’ that consists of ‘G’, ‘TV-G’, ‘ALL’ and ‘ALL_AGES’ values</a:t>
            </a:r>
            <a:endParaRPr>
              <a:solidFill>
                <a:schemeClr val="dk2"/>
              </a:solidFill>
              <a:latin typeface="Fira Sans"/>
              <a:ea typeface="Fira Sans"/>
              <a:cs typeface="Fira Sans"/>
              <a:sym typeface="Fira Sans"/>
            </a:endParaRPr>
          </a:p>
          <a:p>
            <a:pPr indent="0" lvl="0" marL="457200" rtl="0" algn="l">
              <a:lnSpc>
                <a:spcPct val="115000"/>
              </a:lnSpc>
              <a:spcBef>
                <a:spcPts val="0"/>
              </a:spcBef>
              <a:spcAft>
                <a:spcPts val="0"/>
              </a:spcAft>
              <a:buNone/>
            </a:pPr>
            <a:r>
              <a:rPr lang="en">
                <a:solidFill>
                  <a:schemeClr val="dk2"/>
                </a:solidFill>
                <a:latin typeface="Fira Sans"/>
                <a:ea typeface="Fira Sans"/>
                <a:cs typeface="Fira Sans"/>
                <a:sym typeface="Fira Sans"/>
              </a:rPr>
              <a:t>-&gt; for all ages</a:t>
            </a:r>
            <a:endParaRPr/>
          </a:p>
        </p:txBody>
      </p:sp>
      <p:sp>
        <p:nvSpPr>
          <p:cNvPr id="1535" name="Google Shape;1535;p2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227"/>
          <p:cNvSpPr txBox="1"/>
          <p:nvPr>
            <p:ph type="title"/>
          </p:nvPr>
        </p:nvSpPr>
        <p:spPr>
          <a:xfrm>
            <a:off x="713225" y="2438538"/>
            <a:ext cx="43554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&amp; Dashboard</a:t>
            </a:r>
            <a:endParaRPr/>
          </a:p>
        </p:txBody>
      </p:sp>
      <p:sp>
        <p:nvSpPr>
          <p:cNvPr id="1541" name="Google Shape;1541;p227"/>
          <p:cNvSpPr txBox="1"/>
          <p:nvPr>
            <p:ph idx="2" type="title"/>
          </p:nvPr>
        </p:nvSpPr>
        <p:spPr>
          <a:xfrm>
            <a:off x="713225" y="1193563"/>
            <a:ext cx="1508400" cy="109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42" name="Google Shape;1542;p2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28"/>
          <p:cNvSpPr txBox="1"/>
          <p:nvPr>
            <p:ph idx="1" type="subTitle"/>
          </p:nvPr>
        </p:nvSpPr>
        <p:spPr>
          <a:xfrm>
            <a:off x="780100" y="1359200"/>
            <a:ext cx="2766900" cy="28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chart, we can see that around 80% of show in Amazon Prime is movies while the remaining is TV show. It can represents that movies are more li</a:t>
            </a:r>
            <a:r>
              <a:rPr lang="en"/>
              <a:t>kely to be watched and easily be added to Amazon Prime</a:t>
            </a:r>
            <a:r>
              <a:rPr lang="en"/>
              <a:t>. </a:t>
            </a:r>
            <a:r>
              <a:rPr b="1" lang="en"/>
              <a:t>Despite </a:t>
            </a:r>
            <a:r>
              <a:rPr b="1" lang="en"/>
              <a:t>that, considering to add more type of TV show to Amazon Prime.</a:t>
            </a:r>
            <a:endParaRPr b="1"/>
          </a:p>
        </p:txBody>
      </p:sp>
      <p:pic>
        <p:nvPicPr>
          <p:cNvPr id="1548" name="Google Shape;1548;p228"/>
          <p:cNvPicPr preferRelativeResize="0"/>
          <p:nvPr/>
        </p:nvPicPr>
        <p:blipFill>
          <a:blip r:embed="rId3">
            <a:alphaModFix/>
          </a:blip>
          <a:stretch>
            <a:fillRect/>
          </a:stretch>
        </p:blipFill>
        <p:spPr>
          <a:xfrm>
            <a:off x="4241250" y="907375"/>
            <a:ext cx="4122650" cy="3328750"/>
          </a:xfrm>
          <a:prstGeom prst="rect">
            <a:avLst/>
          </a:prstGeom>
          <a:noFill/>
          <a:ln>
            <a:noFill/>
          </a:ln>
        </p:spPr>
      </p:pic>
      <p:sp>
        <p:nvSpPr>
          <p:cNvPr id="1549" name="Google Shape;1549;p2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29"/>
          <p:cNvSpPr txBox="1"/>
          <p:nvPr>
            <p:ph idx="1" type="subTitle"/>
          </p:nvPr>
        </p:nvSpPr>
        <p:spPr>
          <a:xfrm>
            <a:off x="489075" y="1730725"/>
            <a:ext cx="27669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chart, we can see that movies from Amazon that has the longest duration in minutes is ‘Soothing Surf at Del Norte for Sleep Black Screen’ with the duration of 601 </a:t>
            </a:r>
            <a:r>
              <a:rPr lang="en"/>
              <a:t>minutes</a:t>
            </a:r>
            <a:r>
              <a:rPr lang="en"/>
              <a:t>, followed by Himalayan Singing Bowls 9 hours and etc.</a:t>
            </a:r>
            <a:endParaRPr/>
          </a:p>
        </p:txBody>
      </p:sp>
      <p:pic>
        <p:nvPicPr>
          <p:cNvPr id="1555" name="Google Shape;1555;p229"/>
          <p:cNvPicPr preferRelativeResize="0"/>
          <p:nvPr/>
        </p:nvPicPr>
        <p:blipFill>
          <a:blip r:embed="rId3">
            <a:alphaModFix/>
          </a:blip>
          <a:stretch>
            <a:fillRect/>
          </a:stretch>
        </p:blipFill>
        <p:spPr>
          <a:xfrm>
            <a:off x="3392225" y="1058175"/>
            <a:ext cx="5510425" cy="3144119"/>
          </a:xfrm>
          <a:prstGeom prst="rect">
            <a:avLst/>
          </a:prstGeom>
          <a:noFill/>
          <a:ln>
            <a:noFill/>
          </a:ln>
        </p:spPr>
      </p:pic>
      <p:sp>
        <p:nvSpPr>
          <p:cNvPr id="1556" name="Google Shape;1556;p2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1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b="0" lang="en"/>
              <a:t>contents</a:t>
            </a:r>
            <a:endParaRPr b="0"/>
          </a:p>
        </p:txBody>
      </p:sp>
      <p:sp>
        <p:nvSpPr>
          <p:cNvPr id="1406" name="Google Shape;1406;p212"/>
          <p:cNvSpPr txBox="1"/>
          <p:nvPr>
            <p:ph idx="4" type="title"/>
          </p:nvPr>
        </p:nvSpPr>
        <p:spPr>
          <a:xfrm>
            <a:off x="466674" y="1400875"/>
            <a:ext cx="95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07" name="Google Shape;1407;p212"/>
          <p:cNvSpPr txBox="1"/>
          <p:nvPr>
            <p:ph idx="5" type="title"/>
          </p:nvPr>
        </p:nvSpPr>
        <p:spPr>
          <a:xfrm>
            <a:off x="1457576" y="3026475"/>
            <a:ext cx="95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08" name="Google Shape;1408;p212"/>
          <p:cNvSpPr txBox="1"/>
          <p:nvPr>
            <p:ph idx="6" type="title"/>
          </p:nvPr>
        </p:nvSpPr>
        <p:spPr>
          <a:xfrm>
            <a:off x="3797950" y="1400875"/>
            <a:ext cx="95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09" name="Google Shape;1409;p212"/>
          <p:cNvSpPr txBox="1"/>
          <p:nvPr>
            <p:ph idx="7" type="subTitle"/>
          </p:nvPr>
        </p:nvSpPr>
        <p:spPr>
          <a:xfrm>
            <a:off x="466674" y="1893800"/>
            <a:ext cx="2357400" cy="9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1410" name="Google Shape;1410;p212"/>
          <p:cNvSpPr txBox="1"/>
          <p:nvPr>
            <p:ph idx="8" type="subTitle"/>
          </p:nvPr>
        </p:nvSpPr>
        <p:spPr>
          <a:xfrm>
            <a:off x="1457575" y="3519400"/>
            <a:ext cx="2607000" cy="131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1" name="Google Shape;1411;p212"/>
          <p:cNvSpPr txBox="1"/>
          <p:nvPr>
            <p:ph idx="9" type="subTitle"/>
          </p:nvPr>
        </p:nvSpPr>
        <p:spPr>
          <a:xfrm>
            <a:off x="3797950" y="1973575"/>
            <a:ext cx="2357400" cy="123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 &amp; Analyze </a:t>
            </a:r>
            <a:r>
              <a:rPr lang="en"/>
              <a:t>Data </a:t>
            </a:r>
            <a:endParaRPr/>
          </a:p>
          <a:p>
            <a:pPr indent="0" lvl="0" marL="0" rtl="0" algn="l">
              <a:spcBef>
                <a:spcPts val="0"/>
              </a:spcBef>
              <a:spcAft>
                <a:spcPts val="0"/>
              </a:spcAft>
              <a:buNone/>
            </a:pPr>
            <a:r>
              <a:t/>
            </a:r>
            <a:endParaRPr/>
          </a:p>
        </p:txBody>
      </p:sp>
      <p:sp>
        <p:nvSpPr>
          <p:cNvPr id="1412" name="Google Shape;1412;p212"/>
          <p:cNvSpPr txBox="1"/>
          <p:nvPr>
            <p:ph idx="6" type="title"/>
          </p:nvPr>
        </p:nvSpPr>
        <p:spPr>
          <a:xfrm>
            <a:off x="6319925" y="3026475"/>
            <a:ext cx="95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13" name="Google Shape;1413;p212"/>
          <p:cNvSpPr txBox="1"/>
          <p:nvPr>
            <p:ph idx="9" type="subTitle"/>
          </p:nvPr>
        </p:nvSpPr>
        <p:spPr>
          <a:xfrm>
            <a:off x="6319925" y="3599175"/>
            <a:ext cx="2357400" cy="123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 &amp; Dashboard</a:t>
            </a:r>
            <a:endParaRPr/>
          </a:p>
          <a:p>
            <a:pPr indent="0" lvl="0" marL="0" rtl="0" algn="l">
              <a:spcBef>
                <a:spcPts val="0"/>
              </a:spcBef>
              <a:spcAft>
                <a:spcPts val="0"/>
              </a:spcAft>
              <a:buNone/>
            </a:pPr>
            <a:r>
              <a:t/>
            </a:r>
            <a:endParaRPr/>
          </a:p>
        </p:txBody>
      </p:sp>
      <p:sp>
        <p:nvSpPr>
          <p:cNvPr id="1414" name="Google Shape;1414;p2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230"/>
          <p:cNvSpPr txBox="1"/>
          <p:nvPr>
            <p:ph idx="1" type="subTitle"/>
          </p:nvPr>
        </p:nvSpPr>
        <p:spPr>
          <a:xfrm>
            <a:off x="561875" y="1941000"/>
            <a:ext cx="27669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chart, we can see that TV show from Amazon that has the most Season is The Amazing Race with 29 season, followed by Silent Witness and etc.</a:t>
            </a:r>
            <a:endParaRPr/>
          </a:p>
        </p:txBody>
      </p:sp>
      <p:pic>
        <p:nvPicPr>
          <p:cNvPr id="1562" name="Google Shape;1562;p230"/>
          <p:cNvPicPr preferRelativeResize="0"/>
          <p:nvPr/>
        </p:nvPicPr>
        <p:blipFill>
          <a:blip r:embed="rId3">
            <a:alphaModFix/>
          </a:blip>
          <a:stretch>
            <a:fillRect/>
          </a:stretch>
        </p:blipFill>
        <p:spPr>
          <a:xfrm>
            <a:off x="3715700" y="985073"/>
            <a:ext cx="4703124" cy="3173350"/>
          </a:xfrm>
          <a:prstGeom prst="rect">
            <a:avLst/>
          </a:prstGeom>
          <a:noFill/>
          <a:ln>
            <a:noFill/>
          </a:ln>
        </p:spPr>
      </p:pic>
      <p:sp>
        <p:nvSpPr>
          <p:cNvPr id="1563" name="Google Shape;1563;p2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231"/>
          <p:cNvSpPr txBox="1"/>
          <p:nvPr>
            <p:ph idx="1" type="subTitle"/>
          </p:nvPr>
        </p:nvSpPr>
        <p:spPr>
          <a:xfrm>
            <a:off x="400125" y="1835875"/>
            <a:ext cx="27669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chart, we can see that most of titles of TV Show or movies in Amazon Prime have a rating of 13+ that is 2,510 titles. While the fewest is the TV-MA rating, 77 titles.</a:t>
            </a:r>
            <a:endParaRPr/>
          </a:p>
        </p:txBody>
      </p:sp>
      <p:pic>
        <p:nvPicPr>
          <p:cNvPr id="1569" name="Google Shape;1569;p231"/>
          <p:cNvPicPr preferRelativeResize="0"/>
          <p:nvPr/>
        </p:nvPicPr>
        <p:blipFill>
          <a:blip r:embed="rId3">
            <a:alphaModFix/>
          </a:blip>
          <a:stretch>
            <a:fillRect/>
          </a:stretch>
        </p:blipFill>
        <p:spPr>
          <a:xfrm>
            <a:off x="3328775" y="975963"/>
            <a:ext cx="5381224" cy="3191574"/>
          </a:xfrm>
          <a:prstGeom prst="rect">
            <a:avLst/>
          </a:prstGeom>
          <a:noFill/>
          <a:ln>
            <a:noFill/>
          </a:ln>
        </p:spPr>
      </p:pic>
      <p:sp>
        <p:nvSpPr>
          <p:cNvPr id="1570" name="Google Shape;1570;p2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232"/>
          <p:cNvSpPr txBox="1"/>
          <p:nvPr>
            <p:ph idx="1" type="subTitle"/>
          </p:nvPr>
        </p:nvSpPr>
        <p:spPr>
          <a:xfrm>
            <a:off x="235825" y="1256625"/>
            <a:ext cx="27669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chart, we can see that it’s trend of movies and TV shows release year that was added in Amazon. The number of show by release year at movie have a significant increase start from 2019. While the TV show increase slowly year by year.</a:t>
            </a:r>
            <a:endParaRPr/>
          </a:p>
        </p:txBody>
      </p:sp>
      <p:pic>
        <p:nvPicPr>
          <p:cNvPr id="1576" name="Google Shape;1576;p232"/>
          <p:cNvPicPr preferRelativeResize="0"/>
          <p:nvPr/>
        </p:nvPicPr>
        <p:blipFill>
          <a:blip r:embed="rId3">
            <a:alphaModFix/>
          </a:blip>
          <a:stretch>
            <a:fillRect/>
          </a:stretch>
        </p:blipFill>
        <p:spPr>
          <a:xfrm>
            <a:off x="3179400" y="1297050"/>
            <a:ext cx="5728774" cy="2339291"/>
          </a:xfrm>
          <a:prstGeom prst="rect">
            <a:avLst/>
          </a:prstGeom>
          <a:noFill/>
          <a:ln>
            <a:noFill/>
          </a:ln>
        </p:spPr>
      </p:pic>
      <p:sp>
        <p:nvSpPr>
          <p:cNvPr id="1577" name="Google Shape;1577;p232"/>
          <p:cNvSpPr/>
          <p:nvPr/>
        </p:nvSpPr>
        <p:spPr>
          <a:xfrm>
            <a:off x="3243000" y="1463800"/>
            <a:ext cx="2685000" cy="9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33"/>
          <p:cNvSpPr txBox="1"/>
          <p:nvPr>
            <p:ph idx="1" type="subTitle"/>
          </p:nvPr>
        </p:nvSpPr>
        <p:spPr>
          <a:xfrm>
            <a:off x="811800" y="2157900"/>
            <a:ext cx="7520400" cy="8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full dashboard, kindly check on </a:t>
            </a:r>
            <a:r>
              <a:rPr lang="en" u="sng">
                <a:solidFill>
                  <a:schemeClr val="hlink"/>
                </a:solidFill>
                <a:hlinkClick r:id="rId3"/>
              </a:rPr>
              <a:t>here</a:t>
            </a:r>
            <a:endParaRPr/>
          </a:p>
        </p:txBody>
      </p:sp>
      <p:sp>
        <p:nvSpPr>
          <p:cNvPr id="1584" name="Google Shape;1584;p2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213"/>
          <p:cNvSpPr txBox="1"/>
          <p:nvPr>
            <p:ph type="title"/>
          </p:nvPr>
        </p:nvSpPr>
        <p:spPr>
          <a:xfrm>
            <a:off x="713225" y="2438538"/>
            <a:ext cx="43554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1420" name="Google Shape;1420;p213"/>
          <p:cNvSpPr txBox="1"/>
          <p:nvPr>
            <p:ph idx="2" type="title"/>
          </p:nvPr>
        </p:nvSpPr>
        <p:spPr>
          <a:xfrm>
            <a:off x="713225" y="1193563"/>
            <a:ext cx="1508400" cy="109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21" name="Google Shape;1421;p2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2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Sneapeek of </a:t>
            </a:r>
            <a:r>
              <a:rPr lang="en"/>
              <a:t>Dataset</a:t>
            </a:r>
            <a:endParaRPr/>
          </a:p>
        </p:txBody>
      </p:sp>
      <p:sp>
        <p:nvSpPr>
          <p:cNvPr id="1427" name="Google Shape;1427;p214"/>
          <p:cNvSpPr txBox="1"/>
          <p:nvPr>
            <p:ph idx="2" type="subTitle"/>
          </p:nvPr>
        </p:nvSpPr>
        <p:spPr>
          <a:xfrm>
            <a:off x="287275" y="2665000"/>
            <a:ext cx="1757700" cy="5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u="sng">
                <a:solidFill>
                  <a:schemeClr val="hlink"/>
                </a:solidFill>
                <a:hlinkClick r:id="rId3"/>
              </a:rPr>
              <a:t>Kaggle</a:t>
            </a:r>
            <a:endParaRPr sz="1900"/>
          </a:p>
        </p:txBody>
      </p:sp>
      <p:sp>
        <p:nvSpPr>
          <p:cNvPr id="1428" name="Google Shape;1428;p214"/>
          <p:cNvSpPr txBox="1"/>
          <p:nvPr>
            <p:ph idx="3" type="subTitle"/>
          </p:nvPr>
        </p:nvSpPr>
        <p:spPr>
          <a:xfrm>
            <a:off x="-190625" y="2106100"/>
            <a:ext cx="27135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Source:</a:t>
            </a:r>
            <a:endParaRPr/>
          </a:p>
        </p:txBody>
      </p:sp>
      <p:pic>
        <p:nvPicPr>
          <p:cNvPr id="1429" name="Google Shape;1429;p214"/>
          <p:cNvPicPr preferRelativeResize="0"/>
          <p:nvPr/>
        </p:nvPicPr>
        <p:blipFill>
          <a:blip r:embed="rId4">
            <a:alphaModFix/>
          </a:blip>
          <a:stretch>
            <a:fillRect/>
          </a:stretch>
        </p:blipFill>
        <p:spPr>
          <a:xfrm>
            <a:off x="2257725" y="1612550"/>
            <a:ext cx="6505728" cy="2351550"/>
          </a:xfrm>
          <a:prstGeom prst="rect">
            <a:avLst/>
          </a:prstGeom>
          <a:noFill/>
          <a:ln>
            <a:noFill/>
          </a:ln>
        </p:spPr>
      </p:pic>
      <p:sp>
        <p:nvSpPr>
          <p:cNvPr id="1430" name="Google Shape;1430;p2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215"/>
          <p:cNvSpPr txBox="1"/>
          <p:nvPr>
            <p:ph type="title"/>
          </p:nvPr>
        </p:nvSpPr>
        <p:spPr>
          <a:xfrm>
            <a:off x="738625" y="2560607"/>
            <a:ext cx="4355400" cy="236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36" name="Google Shape;1436;p215"/>
          <p:cNvSpPr txBox="1"/>
          <p:nvPr>
            <p:ph idx="2" type="title"/>
          </p:nvPr>
        </p:nvSpPr>
        <p:spPr>
          <a:xfrm>
            <a:off x="738625" y="1315613"/>
            <a:ext cx="1508400" cy="109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37" name="Google Shape;1437;p2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2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Duplicate Data</a:t>
            </a:r>
            <a:endParaRPr b="0"/>
          </a:p>
        </p:txBody>
      </p:sp>
      <p:pic>
        <p:nvPicPr>
          <p:cNvPr id="1443" name="Google Shape;1443;p216"/>
          <p:cNvPicPr preferRelativeResize="0"/>
          <p:nvPr/>
        </p:nvPicPr>
        <p:blipFill>
          <a:blip r:embed="rId3">
            <a:alphaModFix/>
          </a:blip>
          <a:stretch>
            <a:fillRect/>
          </a:stretch>
        </p:blipFill>
        <p:spPr>
          <a:xfrm>
            <a:off x="667313" y="1165875"/>
            <a:ext cx="7809374" cy="3619975"/>
          </a:xfrm>
          <a:prstGeom prst="rect">
            <a:avLst/>
          </a:prstGeom>
          <a:noFill/>
          <a:ln>
            <a:noFill/>
          </a:ln>
        </p:spPr>
      </p:pic>
      <p:sp>
        <p:nvSpPr>
          <p:cNvPr id="1444" name="Google Shape;1444;p216"/>
          <p:cNvSpPr/>
          <p:nvPr/>
        </p:nvSpPr>
        <p:spPr>
          <a:xfrm>
            <a:off x="3313000" y="2774775"/>
            <a:ext cx="1026900" cy="179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217"/>
          <p:cNvSpPr txBox="1"/>
          <p:nvPr>
            <p:ph idx="1" type="subTitle"/>
          </p:nvPr>
        </p:nvSpPr>
        <p:spPr>
          <a:xfrm>
            <a:off x="1226400" y="1640100"/>
            <a:ext cx="6691200" cy="186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There is no duplicate data, so nothing will be dropped. So, after checking the duplicate rows, we will still have 9668 rows.</a:t>
            </a:r>
            <a:endParaRPr/>
          </a:p>
        </p:txBody>
      </p:sp>
      <p:sp>
        <p:nvSpPr>
          <p:cNvPr id="1451" name="Google Shape;1451;p2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218"/>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a:t>
            </a:r>
            <a:r>
              <a:rPr b="0" lang="en"/>
              <a:t> Missing Value</a:t>
            </a:r>
            <a:endParaRPr b="0"/>
          </a:p>
        </p:txBody>
      </p:sp>
      <p:sp>
        <p:nvSpPr>
          <p:cNvPr id="1457" name="Google Shape;1457;p218"/>
          <p:cNvSpPr txBox="1"/>
          <p:nvPr>
            <p:ph idx="6" type="subTitle"/>
          </p:nvPr>
        </p:nvSpPr>
        <p:spPr>
          <a:xfrm>
            <a:off x="171675" y="942325"/>
            <a:ext cx="8012700" cy="3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missing data (null value) for all of the column. If any, handle it.</a:t>
            </a:r>
            <a:endParaRPr/>
          </a:p>
          <a:p>
            <a:pPr indent="0" lvl="0" marL="0" rtl="0" algn="l">
              <a:spcBef>
                <a:spcPts val="0"/>
              </a:spcBef>
              <a:spcAft>
                <a:spcPts val="0"/>
              </a:spcAft>
              <a:buNone/>
            </a:pPr>
            <a:r>
              <a:rPr lang="en"/>
              <a:t>For column ‘show_id’, ‘type’, ‘title’,  ‘release_year’ have no missing value.</a:t>
            </a:r>
            <a:endParaRPr/>
          </a:p>
        </p:txBody>
      </p:sp>
      <p:pic>
        <p:nvPicPr>
          <p:cNvPr id="1458" name="Google Shape;1458;p218"/>
          <p:cNvPicPr preferRelativeResize="0"/>
          <p:nvPr/>
        </p:nvPicPr>
        <p:blipFill>
          <a:blip r:embed="rId3">
            <a:alphaModFix/>
          </a:blip>
          <a:stretch>
            <a:fillRect/>
          </a:stretch>
        </p:blipFill>
        <p:spPr>
          <a:xfrm>
            <a:off x="241650" y="1730825"/>
            <a:ext cx="2024975" cy="3022575"/>
          </a:xfrm>
          <a:prstGeom prst="rect">
            <a:avLst/>
          </a:prstGeom>
          <a:noFill/>
          <a:ln>
            <a:noFill/>
          </a:ln>
        </p:spPr>
      </p:pic>
      <p:pic>
        <p:nvPicPr>
          <p:cNvPr id="1459" name="Google Shape;1459;p218"/>
          <p:cNvPicPr preferRelativeResize="0"/>
          <p:nvPr/>
        </p:nvPicPr>
        <p:blipFill>
          <a:blip r:embed="rId4">
            <a:alphaModFix/>
          </a:blip>
          <a:stretch>
            <a:fillRect/>
          </a:stretch>
        </p:blipFill>
        <p:spPr>
          <a:xfrm>
            <a:off x="2429224" y="1730825"/>
            <a:ext cx="2024975" cy="585982"/>
          </a:xfrm>
          <a:prstGeom prst="rect">
            <a:avLst/>
          </a:prstGeom>
          <a:noFill/>
          <a:ln>
            <a:noFill/>
          </a:ln>
        </p:spPr>
      </p:pic>
      <p:pic>
        <p:nvPicPr>
          <p:cNvPr id="1460" name="Google Shape;1460;p218"/>
          <p:cNvPicPr preferRelativeResize="0"/>
          <p:nvPr/>
        </p:nvPicPr>
        <p:blipFill>
          <a:blip r:embed="rId5">
            <a:alphaModFix/>
          </a:blip>
          <a:stretch>
            <a:fillRect/>
          </a:stretch>
        </p:blipFill>
        <p:spPr>
          <a:xfrm>
            <a:off x="4653312" y="1730825"/>
            <a:ext cx="2024975" cy="3000250"/>
          </a:xfrm>
          <a:prstGeom prst="rect">
            <a:avLst/>
          </a:prstGeom>
          <a:noFill/>
          <a:ln>
            <a:noFill/>
          </a:ln>
        </p:spPr>
      </p:pic>
      <p:pic>
        <p:nvPicPr>
          <p:cNvPr id="1461" name="Google Shape;1461;p218"/>
          <p:cNvPicPr preferRelativeResize="0"/>
          <p:nvPr/>
        </p:nvPicPr>
        <p:blipFill>
          <a:blip r:embed="rId6">
            <a:alphaModFix/>
          </a:blip>
          <a:stretch>
            <a:fillRect/>
          </a:stretch>
        </p:blipFill>
        <p:spPr>
          <a:xfrm>
            <a:off x="6877376" y="1730863"/>
            <a:ext cx="2024975" cy="3022485"/>
          </a:xfrm>
          <a:prstGeom prst="rect">
            <a:avLst/>
          </a:prstGeom>
          <a:noFill/>
          <a:ln>
            <a:noFill/>
          </a:ln>
        </p:spPr>
      </p:pic>
      <p:sp>
        <p:nvSpPr>
          <p:cNvPr id="1462" name="Google Shape;1462;p2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19"/>
          <p:cNvSpPr txBox="1"/>
          <p:nvPr>
            <p:ph type="title"/>
          </p:nvPr>
        </p:nvSpPr>
        <p:spPr>
          <a:xfrm>
            <a:off x="480375" y="24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a:t>
            </a:r>
            <a:r>
              <a:rPr b="0" lang="en"/>
              <a:t> Missing Value</a:t>
            </a:r>
            <a:endParaRPr b="0"/>
          </a:p>
        </p:txBody>
      </p:sp>
      <p:sp>
        <p:nvSpPr>
          <p:cNvPr id="1468" name="Google Shape;1468;p219"/>
          <p:cNvSpPr txBox="1"/>
          <p:nvPr>
            <p:ph idx="6" type="subTitle"/>
          </p:nvPr>
        </p:nvSpPr>
        <p:spPr>
          <a:xfrm>
            <a:off x="171675" y="942325"/>
            <a:ext cx="8012700" cy="3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missing data (null value) for all of the column. If any, handle it.</a:t>
            </a:r>
            <a:endParaRPr/>
          </a:p>
          <a:p>
            <a:pPr indent="0" lvl="0" marL="0" rtl="0" algn="l">
              <a:spcBef>
                <a:spcPts val="0"/>
              </a:spcBef>
              <a:spcAft>
                <a:spcPts val="0"/>
              </a:spcAft>
              <a:buNone/>
            </a:pPr>
            <a:r>
              <a:rPr lang="en"/>
              <a:t>For column ‘duration’, ‘listed_in’, and ‘description’ have no missing value.</a:t>
            </a:r>
            <a:endParaRPr/>
          </a:p>
        </p:txBody>
      </p:sp>
      <p:pic>
        <p:nvPicPr>
          <p:cNvPr id="1469" name="Google Shape;1469;p219"/>
          <p:cNvPicPr preferRelativeResize="0"/>
          <p:nvPr/>
        </p:nvPicPr>
        <p:blipFill>
          <a:blip r:embed="rId3">
            <a:alphaModFix/>
          </a:blip>
          <a:stretch>
            <a:fillRect/>
          </a:stretch>
        </p:blipFill>
        <p:spPr>
          <a:xfrm>
            <a:off x="682400" y="1743075"/>
            <a:ext cx="2064200" cy="3103950"/>
          </a:xfrm>
          <a:prstGeom prst="rect">
            <a:avLst/>
          </a:prstGeom>
          <a:noFill/>
          <a:ln>
            <a:noFill/>
          </a:ln>
        </p:spPr>
      </p:pic>
      <p:pic>
        <p:nvPicPr>
          <p:cNvPr id="1470" name="Google Shape;1470;p219"/>
          <p:cNvPicPr preferRelativeResize="0"/>
          <p:nvPr/>
        </p:nvPicPr>
        <p:blipFill>
          <a:blip r:embed="rId4">
            <a:alphaModFix/>
          </a:blip>
          <a:stretch>
            <a:fillRect/>
          </a:stretch>
        </p:blipFill>
        <p:spPr>
          <a:xfrm>
            <a:off x="3539900" y="1739248"/>
            <a:ext cx="2064200" cy="3111590"/>
          </a:xfrm>
          <a:prstGeom prst="rect">
            <a:avLst/>
          </a:prstGeom>
          <a:noFill/>
          <a:ln>
            <a:noFill/>
          </a:ln>
        </p:spPr>
      </p:pic>
      <p:pic>
        <p:nvPicPr>
          <p:cNvPr id="1471" name="Google Shape;1471;p219"/>
          <p:cNvPicPr preferRelativeResize="0"/>
          <p:nvPr/>
        </p:nvPicPr>
        <p:blipFill>
          <a:blip r:embed="rId5">
            <a:alphaModFix/>
          </a:blip>
          <a:stretch>
            <a:fillRect/>
          </a:stretch>
        </p:blipFill>
        <p:spPr>
          <a:xfrm>
            <a:off x="6397400" y="1731500"/>
            <a:ext cx="2064200" cy="3127109"/>
          </a:xfrm>
          <a:prstGeom prst="rect">
            <a:avLst/>
          </a:prstGeom>
          <a:noFill/>
          <a:ln>
            <a:noFill/>
          </a:ln>
        </p:spPr>
      </p:pic>
      <p:sp>
        <p:nvSpPr>
          <p:cNvPr id="1472" name="Google Shape;1472;p2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