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7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9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4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8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8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6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5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9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</p:spPr>
        <p:txBody>
          <a:bodyPr/>
          <a:lstStyle/>
          <a:p>
            <a:r>
              <a:rPr lang="ru-RU" sz="6000" dirty="0" err="1" smtClean="0">
                <a:solidFill>
                  <a:srgbClr val="00B050"/>
                </a:solidFill>
              </a:rPr>
              <a:t>Экавайровый</a:t>
            </a:r>
            <a:r>
              <a:rPr lang="ru-RU" sz="6000" dirty="0" smtClean="0">
                <a:solidFill>
                  <a:srgbClr val="00B050"/>
                </a:solidFill>
              </a:rPr>
              <a:t> оператор</a:t>
            </a:r>
            <a:endParaRPr lang="ru-RU" sz="6000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Команда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Классическая схема </a:t>
            </a:r>
            <a:r>
              <a:rPr lang="ru-RU" dirty="0" err="1" smtClean="0"/>
              <a:t>эквайринга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2" y="3278571"/>
            <a:ext cx="997903" cy="99790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76938"/>
            <a:ext cx="1197542" cy="1197542"/>
          </a:xfrm>
          <a:prstGeom prst="rect">
            <a:avLst/>
          </a:prstGeom>
        </p:spPr>
      </p:pic>
      <p:cxnSp>
        <p:nvCxnSpPr>
          <p:cNvPr id="11" name="Соединительная линия уступом 10"/>
          <p:cNvCxnSpPr>
            <a:stCxn id="6" idx="3"/>
            <a:endCxn id="7" idx="1"/>
          </p:cNvCxnSpPr>
          <p:nvPr/>
        </p:nvCxnSpPr>
        <p:spPr>
          <a:xfrm flipV="1">
            <a:off x="1506425" y="3775709"/>
            <a:ext cx="1769431" cy="1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527634"/>
            <a:ext cx="1475770" cy="1354460"/>
          </a:xfrm>
          <a:prstGeom prst="rect">
            <a:avLst/>
          </a:prstGeom>
        </p:spPr>
      </p:pic>
      <p:cxnSp>
        <p:nvCxnSpPr>
          <p:cNvPr id="23" name="Соединительная линия уступом 22"/>
          <p:cNvCxnSpPr>
            <a:endCxn id="7" idx="0"/>
          </p:cNvCxnSpPr>
          <p:nvPr/>
        </p:nvCxnSpPr>
        <p:spPr>
          <a:xfrm rot="10800000" flipV="1">
            <a:off x="3874628" y="2204864"/>
            <a:ext cx="1489461" cy="9720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59" y="3140968"/>
            <a:ext cx="1197542" cy="1197542"/>
          </a:xfrm>
          <a:prstGeom prst="rect">
            <a:avLst/>
          </a:prstGeom>
        </p:spPr>
      </p:pic>
      <p:cxnSp>
        <p:nvCxnSpPr>
          <p:cNvPr id="33" name="Соединительная линия уступом 32"/>
          <p:cNvCxnSpPr>
            <a:endCxn id="32" idx="0"/>
          </p:cNvCxnSpPr>
          <p:nvPr/>
        </p:nvCxnSpPr>
        <p:spPr>
          <a:xfrm>
            <a:off x="6300192" y="2138455"/>
            <a:ext cx="1555638" cy="10025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2365" y="4322810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POS-</a:t>
            </a:r>
            <a:r>
              <a:rPr lang="ru-RU" dirty="0" smtClean="0"/>
              <a:t>терминал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332854" y="437527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351749" y="4375273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Эмитент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220072" y="2896360"/>
            <a:ext cx="125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Платёжная</a:t>
            </a:r>
            <a:br>
              <a:rPr lang="ru-RU" dirty="0" smtClean="0"/>
            </a:br>
            <a:r>
              <a:rPr lang="ru-RU" dirty="0" smtClean="0"/>
              <a:t>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3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Эквайринг</a:t>
            </a:r>
            <a:r>
              <a:rPr lang="ru-RU" dirty="0" smtClean="0"/>
              <a:t> через оператора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08" y="3232264"/>
            <a:ext cx="1296144" cy="1296144"/>
          </a:xfrm>
          <a:prstGeom prst="rect">
            <a:avLst/>
          </a:prstGeom>
        </p:spPr>
      </p:pic>
      <p:cxnSp>
        <p:nvCxnSpPr>
          <p:cNvPr id="9" name="Соединительная линия уступом 8"/>
          <p:cNvCxnSpPr/>
          <p:nvPr/>
        </p:nvCxnSpPr>
        <p:spPr>
          <a:xfrm flipV="1">
            <a:off x="1451493" y="3860814"/>
            <a:ext cx="1077791" cy="25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5" idx="0"/>
          </p:cNvCxnSpPr>
          <p:nvPr/>
        </p:nvCxnSpPr>
        <p:spPr>
          <a:xfrm rot="5400000" flipH="1" flipV="1">
            <a:off x="3688694" y="1916908"/>
            <a:ext cx="523342" cy="210737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2" idx="0"/>
          </p:cNvCxnSpPr>
          <p:nvPr/>
        </p:nvCxnSpPr>
        <p:spPr>
          <a:xfrm rot="5400000" flipH="1" flipV="1">
            <a:off x="6141572" y="1254155"/>
            <a:ext cx="144016" cy="146937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5" idx="3"/>
            <a:endCxn id="20" idx="0"/>
          </p:cNvCxnSpPr>
          <p:nvPr/>
        </p:nvCxnSpPr>
        <p:spPr>
          <a:xfrm>
            <a:off x="3544752" y="3880336"/>
            <a:ext cx="421974" cy="9008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51519" y="3530504"/>
            <a:ext cx="1592231" cy="1266648"/>
            <a:chOff x="251519" y="3530504"/>
            <a:chExt cx="1592231" cy="1266648"/>
          </a:xfrm>
        </p:grpSpPr>
        <p:pic>
          <p:nvPicPr>
            <p:cNvPr id="7" name="Объект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89" y="3530504"/>
              <a:ext cx="997904" cy="99790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251519" y="4427820"/>
              <a:ext cx="159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POS-</a:t>
              </a:r>
              <a:r>
                <a:rPr lang="ru-RU" dirty="0" smtClean="0"/>
                <a:t>Терминал</a:t>
              </a:r>
              <a:endParaRPr lang="ru-RU" dirty="0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3318654" y="4522509"/>
            <a:ext cx="4320480" cy="1940119"/>
            <a:chOff x="4355976" y="4538482"/>
            <a:chExt cx="4320480" cy="1940119"/>
          </a:xfrm>
        </p:grpSpPr>
        <p:cxnSp>
          <p:nvCxnSpPr>
            <p:cNvPr id="39" name="Соединительная линия уступом 38"/>
            <p:cNvCxnSpPr>
              <a:endCxn id="21" idx="0"/>
            </p:cNvCxnSpPr>
            <p:nvPr/>
          </p:nvCxnSpPr>
          <p:spPr>
            <a:xfrm>
              <a:off x="5004049" y="4538482"/>
              <a:ext cx="1512167" cy="2586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Группа 69"/>
            <p:cNvGrpSpPr/>
            <p:nvPr/>
          </p:nvGrpSpPr>
          <p:grpSpPr>
            <a:xfrm>
              <a:off x="4355976" y="4538482"/>
              <a:ext cx="4320480" cy="1940119"/>
              <a:chOff x="4355976" y="4538482"/>
              <a:chExt cx="4320480" cy="1940119"/>
            </a:xfrm>
          </p:grpSpPr>
          <p:cxnSp>
            <p:nvCxnSpPr>
              <p:cNvPr id="41" name="Соединительная линия уступом 40"/>
              <p:cNvCxnSpPr/>
              <p:nvPr/>
            </p:nvCxnSpPr>
            <p:spPr>
              <a:xfrm>
                <a:off x="6516216" y="4538482"/>
                <a:ext cx="1512167" cy="25867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2" name="Группа 61"/>
              <p:cNvGrpSpPr/>
              <p:nvPr/>
            </p:nvGrpSpPr>
            <p:grpSpPr>
              <a:xfrm>
                <a:off x="4355976" y="4797152"/>
                <a:ext cx="4320480" cy="1681449"/>
                <a:chOff x="4355976" y="4797152"/>
                <a:chExt cx="4320480" cy="1681449"/>
              </a:xfrm>
            </p:grpSpPr>
            <p:pic>
              <p:nvPicPr>
                <p:cNvPr id="17" name="Рисунок 1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0312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0" name="Рисунок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76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1" name="Рисунок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8144" y="4797152"/>
                  <a:ext cx="1296144" cy="1296144"/>
                </a:xfrm>
                <a:prstGeom prst="rect">
                  <a:avLst/>
                </a:prstGeom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4355976" y="6093296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1</a:t>
                  </a:r>
                  <a:endParaRPr lang="ru-RU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868143" y="6101087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2</a:t>
                  </a:r>
                  <a:endParaRPr lang="ru-RU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361921" y="6109269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3</a:t>
                  </a:r>
                  <a:endParaRPr lang="ru-RU" dirty="0"/>
                </a:p>
              </p:txBody>
            </p:sp>
          </p:grpSp>
        </p:grpSp>
      </p:grpSp>
      <p:grpSp>
        <p:nvGrpSpPr>
          <p:cNvPr id="61" name="Группа 60"/>
          <p:cNvGrpSpPr/>
          <p:nvPr/>
        </p:nvGrpSpPr>
        <p:grpSpPr>
          <a:xfrm>
            <a:off x="4830823" y="2060848"/>
            <a:ext cx="1296144" cy="1817747"/>
            <a:chOff x="4830823" y="2060848"/>
            <a:chExt cx="1296144" cy="1817747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823" y="2060848"/>
              <a:ext cx="1296144" cy="129614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079257" y="3232264"/>
              <a:ext cx="10392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Premium</a:t>
              </a:r>
              <a:br>
                <a:rPr lang="en-US" dirty="0" smtClean="0"/>
              </a:br>
              <a:r>
                <a:rPr lang="ru-RU" dirty="0" err="1" smtClean="0"/>
                <a:t>эквайер</a:t>
              </a:r>
              <a:endParaRPr lang="ru-RU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04248" y="1268760"/>
            <a:ext cx="1296144" cy="1965703"/>
            <a:chOff x="6804248" y="1268760"/>
            <a:chExt cx="1296144" cy="1965703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23654" y="2588132"/>
              <a:ext cx="1257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Платёжная</a:t>
              </a:r>
              <a:br>
                <a:rPr lang="ru-RU" dirty="0" smtClean="0"/>
              </a:br>
              <a:r>
                <a:rPr lang="ru-RU" dirty="0" smtClean="0"/>
                <a:t>система</a:t>
              </a:r>
              <a:endParaRPr lang="ru-RU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317552" y="4538482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cxnSp>
        <p:nvCxnSpPr>
          <p:cNvPr id="65" name="Соединительная линия уступом 64"/>
          <p:cNvCxnSpPr>
            <a:stCxn id="19" idx="3"/>
          </p:cNvCxnSpPr>
          <p:nvPr/>
        </p:nvCxnSpPr>
        <p:spPr>
          <a:xfrm>
            <a:off x="8100392" y="1916832"/>
            <a:ext cx="216024" cy="122413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Группа 73"/>
          <p:cNvGrpSpPr/>
          <p:nvPr/>
        </p:nvGrpSpPr>
        <p:grpSpPr>
          <a:xfrm>
            <a:off x="7668344" y="3076340"/>
            <a:ext cx="1296144" cy="1688704"/>
            <a:chOff x="6804248" y="1268760"/>
            <a:chExt cx="1296144" cy="1688704"/>
          </a:xfrm>
        </p:grpSpPr>
        <p:pic>
          <p:nvPicPr>
            <p:cNvPr id="75" name="Рисунок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948240" y="2588132"/>
              <a:ext cx="1008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Эмитент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26</Words>
  <Application>Microsoft Office PowerPoint</Application>
  <PresentationFormat>Экран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Экавайровый оператор</vt:lpstr>
      <vt:lpstr>Классическая схема эквайринга</vt:lpstr>
      <vt:lpstr>Эквайринг через оператора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20</cp:revision>
  <dcterms:created xsi:type="dcterms:W3CDTF">2015-09-19T13:12:47Z</dcterms:created>
  <dcterms:modified xsi:type="dcterms:W3CDTF">2015-09-19T15:56:44Z</dcterms:modified>
</cp:coreProperties>
</file>