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6" dt="2022-11-24T13:33:32.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4T13:41:28.524" v="898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4T13:41:28.524" v="8982" actId="20577"/>
        <pc:sldMkLst>
          <pc:docMk/>
          <pc:sldMk cId="2837609820" sldId="272"/>
        </pc:sldMkLst>
        <pc:spChg chg="mod">
          <ac:chgData name="urh trinko" userId="3b62f928bb6fe22b" providerId="LiveId" clId="{196519FD-3C64-4461-AC3D-BB99B1B5B961}" dt="2022-11-24T13:30:41.681" v="7729" actId="20577"/>
          <ac:spMkLst>
            <pc:docMk/>
            <pc:sldMk cId="2837609820" sldId="272"/>
            <ac:spMk id="2" creationId="{577A6863-3A79-B8D3-9C32-01AE2FEAF719}"/>
          </ac:spMkLst>
        </pc:spChg>
        <pc:spChg chg="mod">
          <ac:chgData name="urh trinko" userId="3b62f928bb6fe22b" providerId="LiveId" clId="{196519FD-3C64-4461-AC3D-BB99B1B5B961}" dt="2022-11-24T13:41:28.524" v="8982" actId="20577"/>
          <ac:spMkLst>
            <pc:docMk/>
            <pc:sldMk cId="2837609820" sldId="272"/>
            <ac:spMk id="3" creationId="{EA87B05D-9CAA-CE88-9961-9E4639387C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24. 11. 2022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24. 11. 2022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10000"/>
          </a:bodyPr>
          <a:lstStyle/>
          <a:p>
            <a:r>
              <a:rPr lang="en-SI" dirty="0"/>
              <a:t>Correction: 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a:t>
            </a:r>
            <a:r>
              <a:rPr lang="en-SI"/>
              <a:t>location as </a:t>
            </a:r>
            <a:r>
              <a:rPr lang="en-SI" dirty="0"/>
              <a:t>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1188</Words>
  <Application>Microsoft Office PowerPoint</Application>
  <PresentationFormat>Širokozaslonsko</PresentationFormat>
  <Paragraphs>51</Paragraphs>
  <Slides>17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17</vt:i4>
      </vt:variant>
    </vt:vector>
  </HeadingPairs>
  <TitlesOfParts>
    <vt:vector size="2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21.11.2022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2022-11-24T13:41:39Z</dcterms:modified>
</cp:coreProperties>
</file>