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52" dt="2022-12-14T12:49:12.3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2-12-14T12:49:29.794" v="22681"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14. 12. 2022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14. 12. 2022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14. 12. 2022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14. 12. 2022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14. 12. 2022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14. 12. 2022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14. 12. 2022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14. 12. 2022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14. 12. 2022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14. 12. 2022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14. 12. 2022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14. 12. 2022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1764</TotalTime>
  <Words>3126</Words>
  <Application>Microsoft Office PowerPoint</Application>
  <PresentationFormat>Širokozaslonsko</PresentationFormat>
  <Paragraphs>114</Paragraphs>
  <Slides>37</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37</vt:i4>
      </vt:variant>
    </vt:vector>
  </HeadingPairs>
  <TitlesOfParts>
    <vt:vector size="41"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2022-12-14T12:49:30Z</dcterms:modified>
</cp:coreProperties>
</file>