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21" dt="2022-11-25T12:40:52.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1-25T14:00:31.308" v="10836"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1455</Words>
  <Application>Microsoft Office PowerPoint</Application>
  <PresentationFormat>Širokozaslonsko</PresentationFormat>
  <Paragraphs>59</Paragraphs>
  <Slides>19</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19</vt:i4>
      </vt:variant>
    </vt:vector>
  </HeadingPairs>
  <TitlesOfParts>
    <vt:vector size="23"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2022-11-25T14:00:31Z</dcterms:modified>
</cp:coreProperties>
</file>