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76" dt="2023-01-26T14:24:14.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31T14:16:46.442" v="34334"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31. 01. 2023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31. 01. 2023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3447</TotalTime>
  <Words>4909</Words>
  <Application>Microsoft Office PowerPoint</Application>
  <PresentationFormat>Širokozaslonsko</PresentationFormat>
  <Paragraphs>207</Paragraphs>
  <Slides>64</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64</vt:i4>
      </vt:variant>
    </vt:vector>
  </HeadingPairs>
  <TitlesOfParts>
    <vt:vector size="68"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2023-01-31T14:16:47Z</dcterms:modified>
</cp:coreProperties>
</file>