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3" dt="2023-02-10T13:18:14.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04T13:54:00.171" v="37599"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4T13:54:00.171" v="3759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4T13:54:00.171" v="37599" actId="20577"/>
          <ac:spMkLst>
            <pc:docMk/>
            <pc:sldMk cId="3966297138" sldId="329"/>
            <ac:spMk id="3" creationId="{3F15578C-11BD-151D-ECB3-EF22D371B366}"/>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4. 08. 2023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4. 08. 2023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4. 08. 2023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t>
            </a:r>
            <a:r>
              <a:rPr lang="en-SI" dirty="0" err="1"/>
              <a:t>analyises</a:t>
            </a:r>
            <a:r>
              <a:rPr lang="en-SI" dirty="0"/>
              <a:t> </a:t>
            </a:r>
            <a:r>
              <a:rPr lang="en-SI" dirty="0" err="1"/>
              <a:t>te</a:t>
            </a:r>
            <a:r>
              <a:rPr lang="en-SI" dirty="0"/>
              <a:t> simulations. Then write a report for everything </a:t>
            </a:r>
            <a:r>
              <a:rPr lang="en-SI" dirty="0" err="1"/>
              <a:t>expcept</a:t>
            </a:r>
            <a:r>
              <a:rPr lang="en-SI" dirty="0"/>
              <a:t> experimental data. The write to </a:t>
            </a:r>
            <a:r>
              <a:rPr lang="en-SI" dirty="0" err="1"/>
              <a:t>dr</a:t>
            </a:r>
            <a:r>
              <a:rPr lang="en-SI" dirty="0"/>
              <a:t> </a:t>
            </a:r>
            <a:r>
              <a:rPr lang="en-SI" dirty="0" err="1"/>
              <a:t>Mihovilović</a:t>
            </a:r>
            <a:r>
              <a:rPr lang="en-SI" dirty="0"/>
              <a:t> and </a:t>
            </a:r>
            <a:r>
              <a:rPr lang="en-SI" dirty="0" err="1"/>
              <a:t>preper</a:t>
            </a:r>
            <a:r>
              <a:rPr lang="en-SI" dirty="0"/>
              <a:t> for a possible </a:t>
            </a:r>
            <a:r>
              <a:rPr lang="en-SI"/>
              <a:t>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4177</TotalTime>
  <Words>5403</Words>
  <Application>Microsoft Office PowerPoint</Application>
  <PresentationFormat>Širokozaslonsko</PresentationFormat>
  <Paragraphs>238</Paragraphs>
  <Slides>74</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74</vt:i4>
      </vt:variant>
    </vt:vector>
  </HeadingPairs>
  <TitlesOfParts>
    <vt:vector size="78"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2023-08-04T13:54:01Z</dcterms:modified>
</cp:coreProperties>
</file>