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Lst>
  <p:sldSz cx="12192000" cy="6858000"/>
  <p:notesSz cx="6858000" cy="9144000"/>
  <p:defaultTextStyle>
    <a:defPPr>
      <a:defRPr lang="en-S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ivzeti razdelek" id="{77A2EA94-78B8-4BEC-B106-72EB00E8A829}">
          <p14:sldIdLst>
            <p14:sldId id="256"/>
            <p14:sldId id="257"/>
            <p14:sldId id="258"/>
            <p14:sldId id="259"/>
            <p14:sldId id="260"/>
            <p14:sldId id="261"/>
            <p14:sldId id="262"/>
            <p14:sldId id="263"/>
            <p14:sldId id="264"/>
            <p14:sldId id="265"/>
            <p14:sldId id="266"/>
            <p14:sldId id="267"/>
            <p14:sldId id="268"/>
            <p14:sldId id="269"/>
            <p14:sldId id="270"/>
            <p14:sldId id="271"/>
            <p14:sldId id="272"/>
            <p14:sldId id="273"/>
            <p14:sldId id="274"/>
            <p14:sldId id="275"/>
            <p14:sldId id="276"/>
            <p14:sldId id="277"/>
            <p14:sldId id="278"/>
            <p14:sldId id="279"/>
            <p14:sldId id="280"/>
            <p14:sldId id="281"/>
            <p14:sldId id="282"/>
            <p14:sldId id="283"/>
            <p14:sldId id="284"/>
            <p14:sldId id="285"/>
            <p14:sldId id="286"/>
            <p14:sldId id="287"/>
            <p14:sldId id="288"/>
            <p14:sldId id="289"/>
            <p14:sldId id="290"/>
            <p14:sldId id="291"/>
            <p14:sldId id="292"/>
            <p14:sldId id="293"/>
            <p14:sldId id="294"/>
            <p14:sldId id="295"/>
            <p14:sldId id="296"/>
            <p14:sldId id="297"/>
            <p14:sldId id="298"/>
            <p14:sldId id="299"/>
            <p14:sldId id="300"/>
            <p14:sldId id="301"/>
            <p14:sldId id="302"/>
            <p14:sldId id="303"/>
            <p14:sldId id="304"/>
            <p14:sldId id="305"/>
            <p14:sldId id="306"/>
            <p14:sldId id="307"/>
            <p14:sldId id="308"/>
            <p14:sldId id="309"/>
            <p14:sldId id="310"/>
            <p14:sldId id="311"/>
            <p14:sldId id="312"/>
            <p14:sldId id="313"/>
            <p14:sldId id="314"/>
            <p14:sldId id="315"/>
            <p14:sldId id="316"/>
            <p14:sldId id="317"/>
            <p14:sldId id="318"/>
            <p14:sldId id="319"/>
            <p14:sldId id="320"/>
            <p14:sldId id="32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6519FD-3C64-4461-AC3D-BB99B1B5B961}" v="79" dt="2023-02-01T11:11:27.17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228"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rh trinko" userId="3b62f928bb6fe22b" providerId="LiveId" clId="{196519FD-3C64-4461-AC3D-BB99B1B5B961}"/>
    <pc:docChg chg="undo custSel addSld delSld modSld addSection delSection modSection">
      <pc:chgData name="urh trinko" userId="3b62f928bb6fe22b" providerId="LiveId" clId="{196519FD-3C64-4461-AC3D-BB99B1B5B961}" dt="2023-02-01T11:13:22.758" v="34702" actId="1076"/>
      <pc:docMkLst>
        <pc:docMk/>
      </pc:docMkLst>
      <pc:sldChg chg="modSp new mod">
        <pc:chgData name="urh trinko" userId="3b62f928bb6fe22b" providerId="LiveId" clId="{196519FD-3C64-4461-AC3D-BB99B1B5B961}" dt="2022-11-04T12:30:55.448" v="43" actId="20577"/>
        <pc:sldMkLst>
          <pc:docMk/>
          <pc:sldMk cId="422821498" sldId="256"/>
        </pc:sldMkLst>
        <pc:spChg chg="mod">
          <ac:chgData name="urh trinko" userId="3b62f928bb6fe22b" providerId="LiveId" clId="{196519FD-3C64-4461-AC3D-BB99B1B5B961}" dt="2022-11-04T12:30:49.606" v="33" actId="20577"/>
          <ac:spMkLst>
            <pc:docMk/>
            <pc:sldMk cId="422821498" sldId="256"/>
            <ac:spMk id="2" creationId="{9D40827E-D8FF-13B2-3B24-F65601358CC8}"/>
          </ac:spMkLst>
        </pc:spChg>
        <pc:spChg chg="mod">
          <ac:chgData name="urh trinko" userId="3b62f928bb6fe22b" providerId="LiveId" clId="{196519FD-3C64-4461-AC3D-BB99B1B5B961}" dt="2022-11-04T12:30:55.448" v="43" actId="20577"/>
          <ac:spMkLst>
            <pc:docMk/>
            <pc:sldMk cId="422821498" sldId="256"/>
            <ac:spMk id="3" creationId="{99553E9E-BA94-DB75-3BD4-053B2796EBC3}"/>
          </ac:spMkLst>
        </pc:spChg>
      </pc:sldChg>
      <pc:sldChg chg="modSp new mod">
        <pc:chgData name="urh trinko" userId="3b62f928bb6fe22b" providerId="LiveId" clId="{196519FD-3C64-4461-AC3D-BB99B1B5B961}" dt="2022-11-04T12:39:53.834" v="833" actId="20577"/>
        <pc:sldMkLst>
          <pc:docMk/>
          <pc:sldMk cId="1879847140" sldId="257"/>
        </pc:sldMkLst>
        <pc:spChg chg="mod">
          <ac:chgData name="urh trinko" userId="3b62f928bb6fe22b" providerId="LiveId" clId="{196519FD-3C64-4461-AC3D-BB99B1B5B961}" dt="2022-11-04T12:31:07.316" v="57" actId="20577"/>
          <ac:spMkLst>
            <pc:docMk/>
            <pc:sldMk cId="1879847140" sldId="257"/>
            <ac:spMk id="2" creationId="{F31AD0F4-7778-CCA6-89F9-8FBFA567D8EC}"/>
          </ac:spMkLst>
        </pc:spChg>
        <pc:spChg chg="mod">
          <ac:chgData name="urh trinko" userId="3b62f928bb6fe22b" providerId="LiveId" clId="{196519FD-3C64-4461-AC3D-BB99B1B5B961}" dt="2022-11-04T12:39:53.834" v="833" actId="20577"/>
          <ac:spMkLst>
            <pc:docMk/>
            <pc:sldMk cId="1879847140" sldId="257"/>
            <ac:spMk id="3" creationId="{365DF654-A809-FCB5-1BA0-B4A672ABEAC1}"/>
          </ac:spMkLst>
        </pc:spChg>
      </pc:sldChg>
      <pc:sldChg chg="addSp delSp modSp new del mod">
        <pc:chgData name="urh trinko" userId="3b62f928bb6fe22b" providerId="LiveId" clId="{196519FD-3C64-4461-AC3D-BB99B1B5B961}" dt="2022-11-04T14:20:49.673" v="864" actId="47"/>
        <pc:sldMkLst>
          <pc:docMk/>
          <pc:sldMk cId="581973907" sldId="258"/>
        </pc:sldMkLst>
        <pc:spChg chg="del">
          <ac:chgData name="urh trinko" userId="3b62f928bb6fe22b" providerId="LiveId" clId="{196519FD-3C64-4461-AC3D-BB99B1B5B961}" dt="2022-11-04T14:19:57.908" v="845" actId="21"/>
          <ac:spMkLst>
            <pc:docMk/>
            <pc:sldMk cId="581973907" sldId="258"/>
            <ac:spMk id="2" creationId="{E494D4D5-54A8-6881-E6E1-8B967A32ED84}"/>
          </ac:spMkLst>
        </pc:spChg>
        <pc:spChg chg="del mod">
          <ac:chgData name="urh trinko" userId="3b62f928bb6fe22b" providerId="LiveId" clId="{196519FD-3C64-4461-AC3D-BB99B1B5B961}" dt="2022-11-04T14:18:39.051" v="836" actId="931"/>
          <ac:spMkLst>
            <pc:docMk/>
            <pc:sldMk cId="581973907" sldId="258"/>
            <ac:spMk id="3" creationId="{D1D8FA24-30A6-4C75-51BC-85EBC79805F6}"/>
          </ac:spMkLst>
        </pc:spChg>
        <pc:spChg chg="add del mod">
          <ac:chgData name="urh trinko" userId="3b62f928bb6fe22b" providerId="LiveId" clId="{196519FD-3C64-4461-AC3D-BB99B1B5B961}" dt="2022-11-04T14:20:44.967" v="863"/>
          <ac:spMkLst>
            <pc:docMk/>
            <pc:sldMk cId="581973907" sldId="258"/>
            <ac:spMk id="6" creationId="{AB1206CF-88F4-B21E-BC8C-65100DFFA044}"/>
          </ac:spMkLst>
        </pc:spChg>
        <pc:picChg chg="add mod">
          <ac:chgData name="urh trinko" userId="3b62f928bb6fe22b" providerId="LiveId" clId="{196519FD-3C64-4461-AC3D-BB99B1B5B961}" dt="2022-11-04T14:20:31.734" v="853" actId="1076"/>
          <ac:picMkLst>
            <pc:docMk/>
            <pc:sldMk cId="581973907" sldId="258"/>
            <ac:picMk id="5" creationId="{87BEA268-8F57-6891-E342-C33E3C209DF6}"/>
          </ac:picMkLst>
        </pc:picChg>
      </pc:sldChg>
      <pc:sldChg chg="addSp delSp modSp new mod">
        <pc:chgData name="urh trinko" userId="3b62f928bb6fe22b" providerId="LiveId" clId="{196519FD-3C64-4461-AC3D-BB99B1B5B961}" dt="2022-11-08T12:58:01.721" v="1617" actId="20577"/>
        <pc:sldMkLst>
          <pc:docMk/>
          <pc:sldMk cId="4229617341" sldId="258"/>
        </pc:sldMkLst>
        <pc:spChg chg="del">
          <ac:chgData name="urh trinko" userId="3b62f928bb6fe22b" providerId="LiveId" clId="{196519FD-3C64-4461-AC3D-BB99B1B5B961}" dt="2022-11-04T14:23:34.820" v="1177" actId="21"/>
          <ac:spMkLst>
            <pc:docMk/>
            <pc:sldMk cId="4229617341" sldId="258"/>
            <ac:spMk id="2" creationId="{44BEC8F2-C6A0-B378-DBDB-75B2A0ADDCFC}"/>
          </ac:spMkLst>
        </pc:spChg>
        <pc:spChg chg="mod">
          <ac:chgData name="urh trinko" userId="3b62f928bb6fe22b" providerId="LiveId" clId="{196519FD-3C64-4461-AC3D-BB99B1B5B961}" dt="2022-11-08T12:58:01.721" v="1617" actId="20577"/>
          <ac:spMkLst>
            <pc:docMk/>
            <pc:sldMk cId="4229617341" sldId="258"/>
            <ac:spMk id="3" creationId="{D1DCC153-699E-F9ED-A704-AA17CF926F03}"/>
          </ac:spMkLst>
        </pc:spChg>
        <pc:picChg chg="add mod">
          <ac:chgData name="urh trinko" userId="3b62f928bb6fe22b" providerId="LiveId" clId="{196519FD-3C64-4461-AC3D-BB99B1B5B961}" dt="2022-11-04T14:23:41.459" v="1179" actId="1076"/>
          <ac:picMkLst>
            <pc:docMk/>
            <pc:sldMk cId="4229617341" sldId="258"/>
            <ac:picMk id="4" creationId="{19FF6AD7-733C-00C3-84D8-11384FD94A1D}"/>
          </ac:picMkLst>
        </pc:picChg>
      </pc:sldChg>
      <pc:sldChg chg="addSp delSp modSp new mod">
        <pc:chgData name="urh trinko" userId="3b62f928bb6fe22b" providerId="LiveId" clId="{196519FD-3C64-4461-AC3D-BB99B1B5B961}" dt="2022-11-14T10:04:43.553" v="3999" actId="20577"/>
        <pc:sldMkLst>
          <pc:docMk/>
          <pc:sldMk cId="3443113254" sldId="259"/>
        </pc:sldMkLst>
        <pc:spChg chg="mod">
          <ac:chgData name="urh trinko" userId="3b62f928bb6fe22b" providerId="LiveId" clId="{196519FD-3C64-4461-AC3D-BB99B1B5B961}" dt="2022-11-14T10:03:14.917" v="3967" actId="14100"/>
          <ac:spMkLst>
            <pc:docMk/>
            <pc:sldMk cId="3443113254" sldId="259"/>
            <ac:spMk id="2" creationId="{E1367B17-FDD9-D3FC-7813-AE87317D0B8F}"/>
          </ac:spMkLst>
        </pc:spChg>
        <pc:spChg chg="mod">
          <ac:chgData name="urh trinko" userId="3b62f928bb6fe22b" providerId="LiveId" clId="{196519FD-3C64-4461-AC3D-BB99B1B5B961}" dt="2022-11-14T10:04:43.553" v="3999" actId="20577"/>
          <ac:spMkLst>
            <pc:docMk/>
            <pc:sldMk cId="3443113254" sldId="259"/>
            <ac:spMk id="3" creationId="{9476A664-65B7-2D24-15E5-BD8E1C2271C2}"/>
          </ac:spMkLst>
        </pc:spChg>
        <pc:picChg chg="add del mod">
          <ac:chgData name="urh trinko" userId="3b62f928bb6fe22b" providerId="LiveId" clId="{196519FD-3C64-4461-AC3D-BB99B1B5B961}" dt="2022-11-14T10:02:31.149" v="3955" actId="478"/>
          <ac:picMkLst>
            <pc:docMk/>
            <pc:sldMk cId="3443113254" sldId="259"/>
            <ac:picMk id="5" creationId="{E5C4A90C-E5C5-DF81-8A5E-462750C135D1}"/>
          </ac:picMkLst>
        </pc:picChg>
        <pc:picChg chg="add mod">
          <ac:chgData name="urh trinko" userId="3b62f928bb6fe22b" providerId="LiveId" clId="{196519FD-3C64-4461-AC3D-BB99B1B5B961}" dt="2022-11-14T10:03:29.616" v="3973" actId="1076"/>
          <ac:picMkLst>
            <pc:docMk/>
            <pc:sldMk cId="3443113254" sldId="259"/>
            <ac:picMk id="6" creationId="{8DC93798-C019-B86E-2DF8-7009E6648F4C}"/>
          </ac:picMkLst>
        </pc:picChg>
      </pc:sldChg>
      <pc:sldChg chg="modSp new mod">
        <pc:chgData name="urh trinko" userId="3b62f928bb6fe22b" providerId="LiveId" clId="{196519FD-3C64-4461-AC3D-BB99B1B5B961}" dt="2022-11-10T13:39:34.355" v="2289" actId="20577"/>
        <pc:sldMkLst>
          <pc:docMk/>
          <pc:sldMk cId="793568323" sldId="260"/>
        </pc:sldMkLst>
        <pc:spChg chg="mod">
          <ac:chgData name="urh trinko" userId="3b62f928bb6fe22b" providerId="LiveId" clId="{196519FD-3C64-4461-AC3D-BB99B1B5B961}" dt="2022-11-08T13:03:27.259" v="1627" actId="20577"/>
          <ac:spMkLst>
            <pc:docMk/>
            <pc:sldMk cId="793568323" sldId="260"/>
            <ac:spMk id="2" creationId="{EFAA59E3-6265-EAC6-ED92-8D18F6931D05}"/>
          </ac:spMkLst>
        </pc:spChg>
        <pc:spChg chg="mod">
          <ac:chgData name="urh trinko" userId="3b62f928bb6fe22b" providerId="LiveId" clId="{196519FD-3C64-4461-AC3D-BB99B1B5B961}" dt="2022-11-10T13:39:34.355" v="2289" actId="20577"/>
          <ac:spMkLst>
            <pc:docMk/>
            <pc:sldMk cId="793568323" sldId="260"/>
            <ac:spMk id="3" creationId="{DC3DA1CD-6710-7C9E-9528-D2F662C163D8}"/>
          </ac:spMkLst>
        </pc:spChg>
      </pc:sldChg>
      <pc:sldChg chg="addSp modSp new mod">
        <pc:chgData name="urh trinko" userId="3b62f928bb6fe22b" providerId="LiveId" clId="{196519FD-3C64-4461-AC3D-BB99B1B5B961}" dt="2022-11-10T13:55:26.089" v="3027" actId="14100"/>
        <pc:sldMkLst>
          <pc:docMk/>
          <pc:sldMk cId="3671714062" sldId="261"/>
        </pc:sldMkLst>
        <pc:spChg chg="mod">
          <ac:chgData name="urh trinko" userId="3b62f928bb6fe22b" providerId="LiveId" clId="{196519FD-3C64-4461-AC3D-BB99B1B5B961}" dt="2022-11-10T13:39:56.145" v="2300" actId="20577"/>
          <ac:spMkLst>
            <pc:docMk/>
            <pc:sldMk cId="3671714062" sldId="261"/>
            <ac:spMk id="2" creationId="{BA108296-49EB-206A-D460-0D5EF0666809}"/>
          </ac:spMkLst>
        </pc:spChg>
        <pc:spChg chg="mod">
          <ac:chgData name="urh trinko" userId="3b62f928bb6fe22b" providerId="LiveId" clId="{196519FD-3C64-4461-AC3D-BB99B1B5B961}" dt="2022-11-10T13:55:26.089" v="3027" actId="14100"/>
          <ac:spMkLst>
            <pc:docMk/>
            <pc:sldMk cId="3671714062" sldId="261"/>
            <ac:spMk id="3" creationId="{8F319AE6-999B-A907-AF7D-83C845FC5016}"/>
          </ac:spMkLst>
        </pc:spChg>
        <pc:picChg chg="add mod">
          <ac:chgData name="urh trinko" userId="3b62f928bb6fe22b" providerId="LiveId" clId="{196519FD-3C64-4461-AC3D-BB99B1B5B961}" dt="2022-11-10T13:52:59.356" v="2696" actId="1076"/>
          <ac:picMkLst>
            <pc:docMk/>
            <pc:sldMk cId="3671714062" sldId="261"/>
            <ac:picMk id="5" creationId="{F72E18A0-F49E-775A-10D3-AE8E8AE3DE94}"/>
          </ac:picMkLst>
        </pc:picChg>
      </pc:sldChg>
      <pc:sldChg chg="addSp modSp new mod">
        <pc:chgData name="urh trinko" userId="3b62f928bb6fe22b" providerId="LiveId" clId="{196519FD-3C64-4461-AC3D-BB99B1B5B961}" dt="2022-11-14T09:38:15.720" v="3357" actId="20577"/>
        <pc:sldMkLst>
          <pc:docMk/>
          <pc:sldMk cId="1392107951" sldId="262"/>
        </pc:sldMkLst>
        <pc:spChg chg="mod">
          <ac:chgData name="urh trinko" userId="3b62f928bb6fe22b" providerId="LiveId" clId="{196519FD-3C64-4461-AC3D-BB99B1B5B961}" dt="2022-11-11T12:58:56.598" v="3355" actId="1076"/>
          <ac:spMkLst>
            <pc:docMk/>
            <pc:sldMk cId="1392107951" sldId="262"/>
            <ac:spMk id="2" creationId="{A1F14C09-909C-8BB5-B065-BDD7B1BF2188}"/>
          </ac:spMkLst>
        </pc:spChg>
        <pc:spChg chg="mod">
          <ac:chgData name="urh trinko" userId="3b62f928bb6fe22b" providerId="LiveId" clId="{196519FD-3C64-4461-AC3D-BB99B1B5B961}" dt="2022-11-14T09:38:15.720" v="3357" actId="20577"/>
          <ac:spMkLst>
            <pc:docMk/>
            <pc:sldMk cId="1392107951" sldId="262"/>
            <ac:spMk id="3" creationId="{08CAB0E8-899B-2C41-1575-225B90A72C78}"/>
          </ac:spMkLst>
        </pc:spChg>
        <pc:picChg chg="add mod">
          <ac:chgData name="urh trinko" userId="3b62f928bb6fe22b" providerId="LiveId" clId="{196519FD-3C64-4461-AC3D-BB99B1B5B961}" dt="2022-11-11T12:58:58.368" v="3356" actId="1076"/>
          <ac:picMkLst>
            <pc:docMk/>
            <pc:sldMk cId="1392107951" sldId="262"/>
            <ac:picMk id="5" creationId="{09D191A9-90CC-5F1C-D281-086F7DBA6EEE}"/>
          </ac:picMkLst>
        </pc:picChg>
      </pc:sldChg>
      <pc:sldChg chg="addSp modSp new mod">
        <pc:chgData name="urh trinko" userId="3b62f928bb6fe22b" providerId="LiveId" clId="{196519FD-3C64-4461-AC3D-BB99B1B5B961}" dt="2022-11-14T10:14:01.503" v="4154" actId="20577"/>
        <pc:sldMkLst>
          <pc:docMk/>
          <pc:sldMk cId="100185133" sldId="263"/>
        </pc:sldMkLst>
        <pc:spChg chg="mod">
          <ac:chgData name="urh trinko" userId="3b62f928bb6fe22b" providerId="LiveId" clId="{196519FD-3C64-4461-AC3D-BB99B1B5B961}" dt="2022-11-14T09:38:44.796" v="3374" actId="20577"/>
          <ac:spMkLst>
            <pc:docMk/>
            <pc:sldMk cId="100185133" sldId="263"/>
            <ac:spMk id="2" creationId="{65A4CB3F-39FE-E775-A1D0-1E4C1306F849}"/>
          </ac:spMkLst>
        </pc:spChg>
        <pc:spChg chg="mod">
          <ac:chgData name="urh trinko" userId="3b62f928bb6fe22b" providerId="LiveId" clId="{196519FD-3C64-4461-AC3D-BB99B1B5B961}" dt="2022-11-14T10:14:01.503" v="4154" actId="20577"/>
          <ac:spMkLst>
            <pc:docMk/>
            <pc:sldMk cId="100185133" sldId="263"/>
            <ac:spMk id="3" creationId="{6A77F6B3-7114-3A93-3B91-D56CA718A122}"/>
          </ac:spMkLst>
        </pc:spChg>
        <pc:picChg chg="add mod">
          <ac:chgData name="urh trinko" userId="3b62f928bb6fe22b" providerId="LiveId" clId="{196519FD-3C64-4461-AC3D-BB99B1B5B961}" dt="2022-11-14T09:45:03.798" v="3943" actId="1076"/>
          <ac:picMkLst>
            <pc:docMk/>
            <pc:sldMk cId="100185133" sldId="263"/>
            <ac:picMk id="5" creationId="{6A9AB712-580F-53E3-4CEB-A5DF4376859F}"/>
          </ac:picMkLst>
        </pc:picChg>
      </pc:sldChg>
      <pc:sldChg chg="addSp delSp modSp new mod">
        <pc:chgData name="urh trinko" userId="3b62f928bb6fe22b" providerId="LiveId" clId="{196519FD-3C64-4461-AC3D-BB99B1B5B961}" dt="2022-11-14T13:03:14.018" v="4385" actId="1076"/>
        <pc:sldMkLst>
          <pc:docMk/>
          <pc:sldMk cId="1187149654" sldId="264"/>
        </pc:sldMkLst>
        <pc:spChg chg="del">
          <ac:chgData name="urh trinko" userId="3b62f928bb6fe22b" providerId="LiveId" clId="{196519FD-3C64-4461-AC3D-BB99B1B5B961}" dt="2022-11-14T12:44:59.095" v="4156" actId="21"/>
          <ac:spMkLst>
            <pc:docMk/>
            <pc:sldMk cId="1187149654" sldId="264"/>
            <ac:spMk id="2" creationId="{8AE23EC3-C922-19B8-6AC9-F93C76890C2B}"/>
          </ac:spMkLst>
        </pc:spChg>
        <pc:spChg chg="mod">
          <ac:chgData name="urh trinko" userId="3b62f928bb6fe22b" providerId="LiveId" clId="{196519FD-3C64-4461-AC3D-BB99B1B5B961}" dt="2022-11-14T12:54:41.860" v="4384" actId="20577"/>
          <ac:spMkLst>
            <pc:docMk/>
            <pc:sldMk cId="1187149654" sldId="264"/>
            <ac:spMk id="3" creationId="{F3DAA9A1-A4FD-E67F-9067-E033921968E8}"/>
          </ac:spMkLst>
        </pc:spChg>
        <pc:picChg chg="add mod">
          <ac:chgData name="urh trinko" userId="3b62f928bb6fe22b" providerId="LiveId" clId="{196519FD-3C64-4461-AC3D-BB99B1B5B961}" dt="2022-11-14T13:03:14.018" v="4385" actId="1076"/>
          <ac:picMkLst>
            <pc:docMk/>
            <pc:sldMk cId="1187149654" sldId="264"/>
            <ac:picMk id="5" creationId="{957B38B6-7404-97B9-BCE1-DFDA1596B3F4}"/>
          </ac:picMkLst>
        </pc:picChg>
      </pc:sldChg>
      <pc:sldChg chg="modSp new mod">
        <pc:chgData name="urh trinko" userId="3b62f928bb6fe22b" providerId="LiveId" clId="{196519FD-3C64-4461-AC3D-BB99B1B5B961}" dt="2022-11-15T14:08:27.804" v="4844" actId="20577"/>
        <pc:sldMkLst>
          <pc:docMk/>
          <pc:sldMk cId="63427614" sldId="265"/>
        </pc:sldMkLst>
        <pc:spChg chg="mod">
          <ac:chgData name="urh trinko" userId="3b62f928bb6fe22b" providerId="LiveId" clId="{196519FD-3C64-4461-AC3D-BB99B1B5B961}" dt="2022-11-15T14:02:51.403" v="4396" actId="20577"/>
          <ac:spMkLst>
            <pc:docMk/>
            <pc:sldMk cId="63427614" sldId="265"/>
            <ac:spMk id="2" creationId="{4EF814B4-4432-9D56-7208-E6CCCEBD6619}"/>
          </ac:spMkLst>
        </pc:spChg>
        <pc:spChg chg="mod">
          <ac:chgData name="urh trinko" userId="3b62f928bb6fe22b" providerId="LiveId" clId="{196519FD-3C64-4461-AC3D-BB99B1B5B961}" dt="2022-11-15T14:08:27.804" v="4844" actId="20577"/>
          <ac:spMkLst>
            <pc:docMk/>
            <pc:sldMk cId="63427614" sldId="265"/>
            <ac:spMk id="3" creationId="{30C9E2A0-95FE-2E16-413C-FF1BA28691D8}"/>
          </ac:spMkLst>
        </pc:spChg>
      </pc:sldChg>
      <pc:sldChg chg="addSp modSp new mod">
        <pc:chgData name="urh trinko" userId="3b62f928bb6fe22b" providerId="LiveId" clId="{196519FD-3C64-4461-AC3D-BB99B1B5B961}" dt="2022-11-16T13:49:15.757" v="5070" actId="1076"/>
        <pc:sldMkLst>
          <pc:docMk/>
          <pc:sldMk cId="3368438331" sldId="266"/>
        </pc:sldMkLst>
        <pc:spChg chg="mod">
          <ac:chgData name="urh trinko" userId="3b62f928bb6fe22b" providerId="LiveId" clId="{196519FD-3C64-4461-AC3D-BB99B1B5B961}" dt="2022-11-16T13:43:21.907" v="4857" actId="20577"/>
          <ac:spMkLst>
            <pc:docMk/>
            <pc:sldMk cId="3368438331" sldId="266"/>
            <ac:spMk id="2" creationId="{D1CD0D1D-7412-67A7-4CDA-F5A44E8E1F3C}"/>
          </ac:spMkLst>
        </pc:spChg>
        <pc:spChg chg="mod">
          <ac:chgData name="urh trinko" userId="3b62f928bb6fe22b" providerId="LiveId" clId="{196519FD-3C64-4461-AC3D-BB99B1B5B961}" dt="2022-11-16T13:48:38.172" v="5064" actId="1076"/>
          <ac:spMkLst>
            <pc:docMk/>
            <pc:sldMk cId="3368438331" sldId="266"/>
            <ac:spMk id="3" creationId="{8D09B32D-FDA4-B56B-1C4F-BD9B7883C2C7}"/>
          </ac:spMkLst>
        </pc:spChg>
        <pc:picChg chg="add mod">
          <ac:chgData name="urh trinko" userId="3b62f928bb6fe22b" providerId="LiveId" clId="{196519FD-3C64-4461-AC3D-BB99B1B5B961}" dt="2022-11-16T13:48:58.454" v="5066" actId="1076"/>
          <ac:picMkLst>
            <pc:docMk/>
            <pc:sldMk cId="3368438331" sldId="266"/>
            <ac:picMk id="5" creationId="{BA21B572-A406-2AD4-870A-A5EAB7E1F148}"/>
          </ac:picMkLst>
        </pc:picChg>
        <pc:picChg chg="add mod">
          <ac:chgData name="urh trinko" userId="3b62f928bb6fe22b" providerId="LiveId" clId="{196519FD-3C64-4461-AC3D-BB99B1B5B961}" dt="2022-11-16T13:49:15.757" v="5070" actId="1076"/>
          <ac:picMkLst>
            <pc:docMk/>
            <pc:sldMk cId="3368438331" sldId="266"/>
            <ac:picMk id="7" creationId="{29958D45-0E4C-56A5-0F83-A4D51EFD4958}"/>
          </ac:picMkLst>
        </pc:picChg>
      </pc:sldChg>
      <pc:sldChg chg="addSp modSp new mod">
        <pc:chgData name="urh trinko" userId="3b62f928bb6fe22b" providerId="LiveId" clId="{196519FD-3C64-4461-AC3D-BB99B1B5B961}" dt="2022-11-17T13:39:44.897" v="5344" actId="1076"/>
        <pc:sldMkLst>
          <pc:docMk/>
          <pc:sldMk cId="1062658419" sldId="267"/>
        </pc:sldMkLst>
        <pc:spChg chg="mod">
          <ac:chgData name="urh trinko" userId="3b62f928bb6fe22b" providerId="LiveId" clId="{196519FD-3C64-4461-AC3D-BB99B1B5B961}" dt="2022-11-17T13:35:03.201" v="5083" actId="20577"/>
          <ac:spMkLst>
            <pc:docMk/>
            <pc:sldMk cId="1062658419" sldId="267"/>
            <ac:spMk id="2" creationId="{1EB15443-84E1-773F-6834-5C024952252F}"/>
          </ac:spMkLst>
        </pc:spChg>
        <pc:spChg chg="mod">
          <ac:chgData name="urh trinko" userId="3b62f928bb6fe22b" providerId="LiveId" clId="{196519FD-3C64-4461-AC3D-BB99B1B5B961}" dt="2022-11-17T13:39:40.539" v="5343" actId="1076"/>
          <ac:spMkLst>
            <pc:docMk/>
            <pc:sldMk cId="1062658419" sldId="267"/>
            <ac:spMk id="3" creationId="{DEBA5F38-3E49-C8DF-688C-E7F613A2E2E0}"/>
          </ac:spMkLst>
        </pc:spChg>
        <pc:picChg chg="add mod">
          <ac:chgData name="urh trinko" userId="3b62f928bb6fe22b" providerId="LiveId" clId="{196519FD-3C64-4461-AC3D-BB99B1B5B961}" dt="2022-11-17T13:39:44.897" v="5344" actId="1076"/>
          <ac:picMkLst>
            <pc:docMk/>
            <pc:sldMk cId="1062658419" sldId="267"/>
            <ac:picMk id="5" creationId="{6D48E37F-AFE6-0079-3473-6BDCF1C8A5B9}"/>
          </ac:picMkLst>
        </pc:picChg>
      </pc:sldChg>
      <pc:sldChg chg="modSp new mod">
        <pc:chgData name="urh trinko" userId="3b62f928bb6fe22b" providerId="LiveId" clId="{196519FD-3C64-4461-AC3D-BB99B1B5B961}" dt="2022-11-18T14:32:00.233" v="5845" actId="20577"/>
        <pc:sldMkLst>
          <pc:docMk/>
          <pc:sldMk cId="2727381758" sldId="268"/>
        </pc:sldMkLst>
        <pc:spChg chg="mod">
          <ac:chgData name="urh trinko" userId="3b62f928bb6fe22b" providerId="LiveId" clId="{196519FD-3C64-4461-AC3D-BB99B1B5B961}" dt="2022-11-18T13:55:28.627" v="5355" actId="20577"/>
          <ac:spMkLst>
            <pc:docMk/>
            <pc:sldMk cId="2727381758" sldId="268"/>
            <ac:spMk id="2" creationId="{CE282C65-1C34-3F39-0490-D5B0EF088C76}"/>
          </ac:spMkLst>
        </pc:spChg>
        <pc:spChg chg="mod">
          <ac:chgData name="urh trinko" userId="3b62f928bb6fe22b" providerId="LiveId" clId="{196519FD-3C64-4461-AC3D-BB99B1B5B961}" dt="2022-11-18T14:32:00.233" v="5845" actId="20577"/>
          <ac:spMkLst>
            <pc:docMk/>
            <pc:sldMk cId="2727381758" sldId="268"/>
            <ac:spMk id="3" creationId="{B092045A-7A55-C773-A0B8-927CB407569B}"/>
          </ac:spMkLst>
        </pc:spChg>
      </pc:sldChg>
      <pc:sldChg chg="addSp modSp new mod">
        <pc:chgData name="urh trinko" userId="3b62f928bb6fe22b" providerId="LiveId" clId="{196519FD-3C64-4461-AC3D-BB99B1B5B961}" dt="2022-11-21T11:57:32.521" v="6412" actId="20577"/>
        <pc:sldMkLst>
          <pc:docMk/>
          <pc:sldMk cId="3005383261" sldId="269"/>
        </pc:sldMkLst>
        <pc:spChg chg="mod">
          <ac:chgData name="urh trinko" userId="3b62f928bb6fe22b" providerId="LiveId" clId="{196519FD-3C64-4461-AC3D-BB99B1B5B961}" dt="2022-11-21T11:54:59.572" v="6186" actId="1076"/>
          <ac:spMkLst>
            <pc:docMk/>
            <pc:sldMk cId="3005383261" sldId="269"/>
            <ac:spMk id="2" creationId="{866B9B9D-13DF-FFC2-A1D3-DA6AC238C8B7}"/>
          </ac:spMkLst>
        </pc:spChg>
        <pc:spChg chg="mod">
          <ac:chgData name="urh trinko" userId="3b62f928bb6fe22b" providerId="LiveId" clId="{196519FD-3C64-4461-AC3D-BB99B1B5B961}" dt="2022-11-21T11:57:32.521" v="6412" actId="20577"/>
          <ac:spMkLst>
            <pc:docMk/>
            <pc:sldMk cId="3005383261" sldId="269"/>
            <ac:spMk id="3" creationId="{0BBAB7F1-4DE1-9601-A5A5-BB3D2F916E05}"/>
          </ac:spMkLst>
        </pc:spChg>
        <pc:picChg chg="add mod">
          <ac:chgData name="urh trinko" userId="3b62f928bb6fe22b" providerId="LiveId" clId="{196519FD-3C64-4461-AC3D-BB99B1B5B961}" dt="2022-11-21T11:56:53.152" v="6281" actId="1076"/>
          <ac:picMkLst>
            <pc:docMk/>
            <pc:sldMk cId="3005383261" sldId="269"/>
            <ac:picMk id="5" creationId="{FDA88458-1A2F-F43A-D10C-0F08D0BBD501}"/>
          </ac:picMkLst>
        </pc:picChg>
      </pc:sldChg>
      <pc:sldChg chg="modSp new mod">
        <pc:chgData name="urh trinko" userId="3b62f928bb6fe22b" providerId="LiveId" clId="{196519FD-3C64-4461-AC3D-BB99B1B5B961}" dt="2022-11-22T14:05:25.410" v="6988" actId="20577"/>
        <pc:sldMkLst>
          <pc:docMk/>
          <pc:sldMk cId="160031965" sldId="270"/>
        </pc:sldMkLst>
        <pc:spChg chg="mod">
          <ac:chgData name="urh trinko" userId="3b62f928bb6fe22b" providerId="LiveId" clId="{196519FD-3C64-4461-AC3D-BB99B1B5B961}" dt="2022-11-22T13:55:10.567" v="6423" actId="20577"/>
          <ac:spMkLst>
            <pc:docMk/>
            <pc:sldMk cId="160031965" sldId="270"/>
            <ac:spMk id="2" creationId="{40C5266D-3862-7195-9049-050AC1E6002D}"/>
          </ac:spMkLst>
        </pc:spChg>
        <pc:spChg chg="mod">
          <ac:chgData name="urh trinko" userId="3b62f928bb6fe22b" providerId="LiveId" clId="{196519FD-3C64-4461-AC3D-BB99B1B5B961}" dt="2022-11-22T14:05:25.410" v="6988" actId="20577"/>
          <ac:spMkLst>
            <pc:docMk/>
            <pc:sldMk cId="160031965" sldId="270"/>
            <ac:spMk id="3" creationId="{25FE86DA-52E2-E118-1076-5D3D5A90AFC7}"/>
          </ac:spMkLst>
        </pc:spChg>
      </pc:sldChg>
      <pc:sldChg chg="modSp new mod">
        <pc:chgData name="urh trinko" userId="3b62f928bb6fe22b" providerId="LiveId" clId="{196519FD-3C64-4461-AC3D-BB99B1B5B961}" dt="2022-11-23T13:31:36.045" v="7712" actId="20577"/>
        <pc:sldMkLst>
          <pc:docMk/>
          <pc:sldMk cId="1726950758" sldId="271"/>
        </pc:sldMkLst>
        <pc:spChg chg="mod">
          <ac:chgData name="urh trinko" userId="3b62f928bb6fe22b" providerId="LiveId" clId="{196519FD-3C64-4461-AC3D-BB99B1B5B961}" dt="2022-11-23T10:20:54.801" v="6999" actId="20577"/>
          <ac:spMkLst>
            <pc:docMk/>
            <pc:sldMk cId="1726950758" sldId="271"/>
            <ac:spMk id="2" creationId="{F7A3580E-B0C6-BE4C-DC9A-ECAF4E1E70C4}"/>
          </ac:spMkLst>
        </pc:spChg>
        <pc:spChg chg="mod">
          <ac:chgData name="urh trinko" userId="3b62f928bb6fe22b" providerId="LiveId" clId="{196519FD-3C64-4461-AC3D-BB99B1B5B961}" dt="2022-11-23T13:31:36.045" v="7712" actId="20577"/>
          <ac:spMkLst>
            <pc:docMk/>
            <pc:sldMk cId="1726950758" sldId="271"/>
            <ac:spMk id="3" creationId="{C3E54C41-0E19-6659-6DB2-E87B7CFC01B8}"/>
          </ac:spMkLst>
        </pc:spChg>
      </pc:sldChg>
      <pc:sldChg chg="modSp new mod">
        <pc:chgData name="urh trinko" userId="3b62f928bb6fe22b" providerId="LiveId" clId="{196519FD-3C64-4461-AC3D-BB99B1B5B961}" dt="2022-11-25T11:48:29.922" v="10603" actId="1076"/>
        <pc:sldMkLst>
          <pc:docMk/>
          <pc:sldMk cId="2837609820" sldId="272"/>
        </pc:sldMkLst>
        <pc:spChg chg="mod">
          <ac:chgData name="urh trinko" userId="3b62f928bb6fe22b" providerId="LiveId" clId="{196519FD-3C64-4461-AC3D-BB99B1B5B961}" dt="2022-11-25T11:48:29.922" v="10603" actId="1076"/>
          <ac:spMkLst>
            <pc:docMk/>
            <pc:sldMk cId="2837609820" sldId="272"/>
            <ac:spMk id="2" creationId="{577A6863-3A79-B8D3-9C32-01AE2FEAF719}"/>
          </ac:spMkLst>
        </pc:spChg>
        <pc:spChg chg="mod">
          <ac:chgData name="urh trinko" userId="3b62f928bb6fe22b" providerId="LiveId" clId="{196519FD-3C64-4461-AC3D-BB99B1B5B961}" dt="2022-11-25T11:48:21.116" v="10602" actId="20577"/>
          <ac:spMkLst>
            <pc:docMk/>
            <pc:sldMk cId="2837609820" sldId="272"/>
            <ac:spMk id="3" creationId="{EA87B05D-9CAA-CE88-9961-9E4639387C83}"/>
          </ac:spMkLst>
        </pc:spChg>
      </pc:sldChg>
      <pc:sldChg chg="addSp delSp modSp new mod">
        <pc:chgData name="urh trinko" userId="3b62f928bb6fe22b" providerId="LiveId" clId="{196519FD-3C64-4461-AC3D-BB99B1B5B961}" dt="2022-11-25T12:41:03.267" v="10812" actId="1076"/>
        <pc:sldMkLst>
          <pc:docMk/>
          <pc:sldMk cId="4140287958" sldId="273"/>
        </pc:sldMkLst>
        <pc:spChg chg="mod">
          <ac:chgData name="urh trinko" userId="3b62f928bb6fe22b" providerId="LiveId" clId="{196519FD-3C64-4461-AC3D-BB99B1B5B961}" dt="2022-11-25T10:30:32.694" v="8995" actId="20577"/>
          <ac:spMkLst>
            <pc:docMk/>
            <pc:sldMk cId="4140287958" sldId="273"/>
            <ac:spMk id="2" creationId="{74095FDC-438C-EB16-4490-DD712768E6A4}"/>
          </ac:spMkLst>
        </pc:spChg>
        <pc:spChg chg="mod">
          <ac:chgData name="urh trinko" userId="3b62f928bb6fe22b" providerId="LiveId" clId="{196519FD-3C64-4461-AC3D-BB99B1B5B961}" dt="2022-11-25T11:49:36.654" v="10721" actId="20577"/>
          <ac:spMkLst>
            <pc:docMk/>
            <pc:sldMk cId="4140287958" sldId="273"/>
            <ac:spMk id="3" creationId="{D280B15A-8A9D-7B26-B04D-9BE3E9AAD770}"/>
          </ac:spMkLst>
        </pc:spChg>
        <pc:picChg chg="add del mod">
          <ac:chgData name="urh trinko" userId="3b62f928bb6fe22b" providerId="LiveId" clId="{196519FD-3C64-4461-AC3D-BB99B1B5B961}" dt="2022-11-25T10:34:04.569" v="9205" actId="478"/>
          <ac:picMkLst>
            <pc:docMk/>
            <pc:sldMk cId="4140287958" sldId="273"/>
            <ac:picMk id="5" creationId="{78FDFB71-4D3D-6B6A-4A09-298139A56887}"/>
          </ac:picMkLst>
        </pc:picChg>
        <pc:picChg chg="add mod">
          <ac:chgData name="urh trinko" userId="3b62f928bb6fe22b" providerId="LiveId" clId="{196519FD-3C64-4461-AC3D-BB99B1B5B961}" dt="2022-11-25T12:40:24.439" v="10805" actId="1076"/>
          <ac:picMkLst>
            <pc:docMk/>
            <pc:sldMk cId="4140287958" sldId="273"/>
            <ac:picMk id="5" creationId="{7BEEB9DC-DDCC-EFD6-7965-B48A21D19683}"/>
          </ac:picMkLst>
        </pc:picChg>
        <pc:picChg chg="add mod">
          <ac:chgData name="urh trinko" userId="3b62f928bb6fe22b" providerId="LiveId" clId="{196519FD-3C64-4461-AC3D-BB99B1B5B961}" dt="2022-11-25T12:40:59.512" v="10811" actId="14100"/>
          <ac:picMkLst>
            <pc:docMk/>
            <pc:sldMk cId="4140287958" sldId="273"/>
            <ac:picMk id="6" creationId="{783687EA-F5D1-960A-B4DE-98BB05FAC2D2}"/>
          </ac:picMkLst>
        </pc:picChg>
        <pc:picChg chg="add mod">
          <ac:chgData name="urh trinko" userId="3b62f928bb6fe22b" providerId="LiveId" clId="{196519FD-3C64-4461-AC3D-BB99B1B5B961}" dt="2022-11-25T12:40:28.326" v="10807" actId="1076"/>
          <ac:picMkLst>
            <pc:docMk/>
            <pc:sldMk cId="4140287958" sldId="273"/>
            <ac:picMk id="7" creationId="{954C295D-25B9-3B6F-D494-6A91A93087BE}"/>
          </ac:picMkLst>
        </pc:picChg>
        <pc:picChg chg="add mod">
          <ac:chgData name="urh trinko" userId="3b62f928bb6fe22b" providerId="LiveId" clId="{196519FD-3C64-4461-AC3D-BB99B1B5B961}" dt="2022-11-25T12:41:03.267" v="10812" actId="1076"/>
          <ac:picMkLst>
            <pc:docMk/>
            <pc:sldMk cId="4140287958" sldId="273"/>
            <ac:picMk id="8" creationId="{F75483D6-0242-A534-BECA-275E24D35794}"/>
          </ac:picMkLst>
        </pc:picChg>
      </pc:sldChg>
      <pc:sldChg chg="delSp modSp new mod">
        <pc:chgData name="urh trinko" userId="3b62f928bb6fe22b" providerId="LiveId" clId="{196519FD-3C64-4461-AC3D-BB99B1B5B961}" dt="2022-11-25T14:00:31.308" v="10836" actId="20577"/>
        <pc:sldMkLst>
          <pc:docMk/>
          <pc:sldMk cId="692786606" sldId="274"/>
        </pc:sldMkLst>
        <pc:spChg chg="del mod">
          <ac:chgData name="urh trinko" userId="3b62f928bb6fe22b" providerId="LiveId" clId="{196519FD-3C64-4461-AC3D-BB99B1B5B961}" dt="2022-11-25T11:34:22.851" v="9240" actId="21"/>
          <ac:spMkLst>
            <pc:docMk/>
            <pc:sldMk cId="692786606" sldId="274"/>
            <ac:spMk id="2" creationId="{617B1D75-D732-3984-BB21-E30D8063AAEF}"/>
          </ac:spMkLst>
        </pc:spChg>
        <pc:spChg chg="mod">
          <ac:chgData name="urh trinko" userId="3b62f928bb6fe22b" providerId="LiveId" clId="{196519FD-3C64-4461-AC3D-BB99B1B5B961}" dt="2022-11-25T14:00:31.308" v="10836" actId="20577"/>
          <ac:spMkLst>
            <pc:docMk/>
            <pc:sldMk cId="692786606" sldId="274"/>
            <ac:spMk id="3" creationId="{AE0DE07F-F087-B4B9-4C22-1CA65BCD28B8}"/>
          </ac:spMkLst>
        </pc:spChg>
      </pc:sldChg>
      <pc:sldChg chg="addSp modSp new mod">
        <pc:chgData name="urh trinko" userId="3b62f928bb6fe22b" providerId="LiveId" clId="{196519FD-3C64-4461-AC3D-BB99B1B5B961}" dt="2022-11-29T13:56:31.006" v="11479" actId="14100"/>
        <pc:sldMkLst>
          <pc:docMk/>
          <pc:sldMk cId="3187997414" sldId="275"/>
        </pc:sldMkLst>
        <pc:spChg chg="mod">
          <ac:chgData name="urh trinko" userId="3b62f928bb6fe22b" providerId="LiveId" clId="{196519FD-3C64-4461-AC3D-BB99B1B5B961}" dt="2022-11-29T12:45:25.352" v="10847" actId="20577"/>
          <ac:spMkLst>
            <pc:docMk/>
            <pc:sldMk cId="3187997414" sldId="275"/>
            <ac:spMk id="2" creationId="{F4AAB836-A9F6-2B91-E15C-982D93A1E6C6}"/>
          </ac:spMkLst>
        </pc:spChg>
        <pc:spChg chg="mod">
          <ac:chgData name="urh trinko" userId="3b62f928bb6fe22b" providerId="LiveId" clId="{196519FD-3C64-4461-AC3D-BB99B1B5B961}" dt="2022-11-29T13:56:20.292" v="11477" actId="20577"/>
          <ac:spMkLst>
            <pc:docMk/>
            <pc:sldMk cId="3187997414" sldId="275"/>
            <ac:spMk id="3" creationId="{8C19A934-58E2-86D6-7FA5-7A7F5D571F6A}"/>
          </ac:spMkLst>
        </pc:spChg>
        <pc:picChg chg="add mod">
          <ac:chgData name="urh trinko" userId="3b62f928bb6fe22b" providerId="LiveId" clId="{196519FD-3C64-4461-AC3D-BB99B1B5B961}" dt="2022-11-29T13:56:31.006" v="11479" actId="14100"/>
          <ac:picMkLst>
            <pc:docMk/>
            <pc:sldMk cId="3187997414" sldId="275"/>
            <ac:picMk id="5" creationId="{6C909213-C7BE-DF4B-529A-4CFFD1C661F6}"/>
          </ac:picMkLst>
        </pc:picChg>
        <pc:picChg chg="add mod">
          <ac:chgData name="urh trinko" userId="3b62f928bb6fe22b" providerId="LiveId" clId="{196519FD-3C64-4461-AC3D-BB99B1B5B961}" dt="2022-11-29T13:54:34.502" v="11204" actId="1076"/>
          <ac:picMkLst>
            <pc:docMk/>
            <pc:sldMk cId="3187997414" sldId="275"/>
            <ac:picMk id="6" creationId="{F799F08E-32F8-E739-D920-B8F487C94E93}"/>
          </ac:picMkLst>
        </pc:picChg>
      </pc:sldChg>
      <pc:sldChg chg="modSp new mod">
        <pc:chgData name="urh trinko" userId="3b62f928bb6fe22b" providerId="LiveId" clId="{196519FD-3C64-4461-AC3D-BB99B1B5B961}" dt="2022-12-01T10:02:29.961" v="11972" actId="20577"/>
        <pc:sldMkLst>
          <pc:docMk/>
          <pc:sldMk cId="1354993767" sldId="276"/>
        </pc:sldMkLst>
        <pc:spChg chg="mod">
          <ac:chgData name="urh trinko" userId="3b62f928bb6fe22b" providerId="LiveId" clId="{196519FD-3C64-4461-AC3D-BB99B1B5B961}" dt="2022-12-01T09:58:28.711" v="11490" actId="20577"/>
          <ac:spMkLst>
            <pc:docMk/>
            <pc:sldMk cId="1354993767" sldId="276"/>
            <ac:spMk id="2" creationId="{906C4625-AA4C-BB25-BBE6-8373D2CE3E8D}"/>
          </ac:spMkLst>
        </pc:spChg>
        <pc:spChg chg="mod">
          <ac:chgData name="urh trinko" userId="3b62f928bb6fe22b" providerId="LiveId" clId="{196519FD-3C64-4461-AC3D-BB99B1B5B961}" dt="2022-12-01T10:02:29.961" v="11972" actId="20577"/>
          <ac:spMkLst>
            <pc:docMk/>
            <pc:sldMk cId="1354993767" sldId="276"/>
            <ac:spMk id="3" creationId="{B5147983-379F-1D6E-12CF-8E32BFC815C9}"/>
          </ac:spMkLst>
        </pc:spChg>
      </pc:sldChg>
      <pc:sldChg chg="addSp modSp new mod">
        <pc:chgData name="urh trinko" userId="3b62f928bb6fe22b" providerId="LiveId" clId="{196519FD-3C64-4461-AC3D-BB99B1B5B961}" dt="2022-12-08T13:18:41.119" v="17309" actId="1076"/>
        <pc:sldMkLst>
          <pc:docMk/>
          <pc:sldMk cId="750110214" sldId="277"/>
        </pc:sldMkLst>
        <pc:spChg chg="mod">
          <ac:chgData name="urh trinko" userId="3b62f928bb6fe22b" providerId="LiveId" clId="{196519FD-3C64-4461-AC3D-BB99B1B5B961}" dt="2022-12-01T14:37:33.913" v="12272" actId="1076"/>
          <ac:spMkLst>
            <pc:docMk/>
            <pc:sldMk cId="750110214" sldId="277"/>
            <ac:spMk id="2" creationId="{4576EE8C-B284-7AD5-DC60-279C1968C568}"/>
          </ac:spMkLst>
        </pc:spChg>
        <pc:spChg chg="mod">
          <ac:chgData name="urh trinko" userId="3b62f928bb6fe22b" providerId="LiveId" clId="{196519FD-3C64-4461-AC3D-BB99B1B5B961}" dt="2022-12-01T14:37:38.070" v="12275" actId="1076"/>
          <ac:spMkLst>
            <pc:docMk/>
            <pc:sldMk cId="750110214" sldId="277"/>
            <ac:spMk id="3" creationId="{96E73457-CC1B-E686-7E03-66F851382B78}"/>
          </ac:spMkLst>
        </pc:spChg>
        <pc:spChg chg="add mod">
          <ac:chgData name="urh trinko" userId="3b62f928bb6fe22b" providerId="LiveId" clId="{196519FD-3C64-4461-AC3D-BB99B1B5B961}" dt="2022-12-08T13:18:41.119" v="17309" actId="1076"/>
          <ac:spMkLst>
            <pc:docMk/>
            <pc:sldMk cId="750110214" sldId="277"/>
            <ac:spMk id="4" creationId="{30549AAD-6242-B1BA-0BF2-7FE0D5E1E726}"/>
          </ac:spMkLst>
        </pc:spChg>
        <pc:picChg chg="add mod">
          <ac:chgData name="urh trinko" userId="3b62f928bb6fe22b" providerId="LiveId" clId="{196519FD-3C64-4461-AC3D-BB99B1B5B961}" dt="2022-12-01T14:37:42.033" v="12277" actId="1076"/>
          <ac:picMkLst>
            <pc:docMk/>
            <pc:sldMk cId="750110214" sldId="277"/>
            <ac:picMk id="5" creationId="{2F4F6AD8-8865-75E1-F06A-93CE4AED1C05}"/>
          </ac:picMkLst>
        </pc:picChg>
      </pc:sldChg>
      <pc:sldChg chg="addSp modSp new mod">
        <pc:chgData name="urh trinko" userId="3b62f928bb6fe22b" providerId="LiveId" clId="{196519FD-3C64-4461-AC3D-BB99B1B5B961}" dt="2022-12-13T11:57:22.567" v="20247" actId="20577"/>
        <pc:sldMkLst>
          <pc:docMk/>
          <pc:sldMk cId="666378698" sldId="278"/>
        </pc:sldMkLst>
        <pc:spChg chg="mod">
          <ac:chgData name="urh trinko" userId="3b62f928bb6fe22b" providerId="LiveId" clId="{196519FD-3C64-4461-AC3D-BB99B1B5B961}" dt="2022-12-05T10:10:05.674" v="12287" actId="20577"/>
          <ac:spMkLst>
            <pc:docMk/>
            <pc:sldMk cId="666378698" sldId="278"/>
            <ac:spMk id="2" creationId="{41157CA2-361C-2280-3FD6-826C1E1564DD}"/>
          </ac:spMkLst>
        </pc:spChg>
        <pc:spChg chg="mod">
          <ac:chgData name="urh trinko" userId="3b62f928bb6fe22b" providerId="LiveId" clId="{196519FD-3C64-4461-AC3D-BB99B1B5B961}" dt="2022-12-13T11:57:22.567" v="20247" actId="20577"/>
          <ac:spMkLst>
            <pc:docMk/>
            <pc:sldMk cId="666378698" sldId="278"/>
            <ac:spMk id="3" creationId="{3CF58094-4780-C5CE-0AE5-9A30AC82AC90}"/>
          </ac:spMkLst>
        </pc:spChg>
        <pc:picChg chg="add mod">
          <ac:chgData name="urh trinko" userId="3b62f928bb6fe22b" providerId="LiveId" clId="{196519FD-3C64-4461-AC3D-BB99B1B5B961}" dt="2022-12-05T10:15:37.708" v="12718" actId="14100"/>
          <ac:picMkLst>
            <pc:docMk/>
            <pc:sldMk cId="666378698" sldId="278"/>
            <ac:picMk id="5" creationId="{E2616A17-0778-D09E-77DE-9954F2EA717A}"/>
          </ac:picMkLst>
        </pc:picChg>
      </pc:sldChg>
      <pc:sldChg chg="addSp modSp new mod">
        <pc:chgData name="urh trinko" userId="3b62f928bb6fe22b" providerId="LiveId" clId="{196519FD-3C64-4461-AC3D-BB99B1B5B961}" dt="2022-12-06T09:56:54.538" v="13426" actId="1076"/>
        <pc:sldMkLst>
          <pc:docMk/>
          <pc:sldMk cId="1534966541" sldId="279"/>
        </pc:sldMkLst>
        <pc:spChg chg="mod">
          <ac:chgData name="urh trinko" userId="3b62f928bb6fe22b" providerId="LiveId" clId="{196519FD-3C64-4461-AC3D-BB99B1B5B961}" dt="2022-12-06T09:53:48.797" v="13410" actId="14100"/>
          <ac:spMkLst>
            <pc:docMk/>
            <pc:sldMk cId="1534966541" sldId="279"/>
            <ac:spMk id="2" creationId="{6C7D35D2-309C-53F4-2E9B-EF5DD57EF726}"/>
          </ac:spMkLst>
        </pc:spChg>
        <pc:spChg chg="mod">
          <ac:chgData name="urh trinko" userId="3b62f928bb6fe22b" providerId="LiveId" clId="{196519FD-3C64-4461-AC3D-BB99B1B5B961}" dt="2022-12-06T09:56:45.339" v="13423" actId="27636"/>
          <ac:spMkLst>
            <pc:docMk/>
            <pc:sldMk cId="1534966541" sldId="279"/>
            <ac:spMk id="3" creationId="{A7B16BF3-71C6-1634-6837-D5E83E1F0582}"/>
          </ac:spMkLst>
        </pc:spChg>
        <pc:picChg chg="add mod">
          <ac:chgData name="urh trinko" userId="3b62f928bb6fe22b" providerId="LiveId" clId="{196519FD-3C64-4461-AC3D-BB99B1B5B961}" dt="2022-12-06T09:56:48.348" v="13424" actId="1076"/>
          <ac:picMkLst>
            <pc:docMk/>
            <pc:sldMk cId="1534966541" sldId="279"/>
            <ac:picMk id="5" creationId="{426B0214-EE74-C343-AE1E-848114B7CA6E}"/>
          </ac:picMkLst>
        </pc:picChg>
        <pc:picChg chg="add mod">
          <ac:chgData name="urh trinko" userId="3b62f928bb6fe22b" providerId="LiveId" clId="{196519FD-3C64-4461-AC3D-BB99B1B5B961}" dt="2022-12-06T09:56:51.843" v="13425" actId="1076"/>
          <ac:picMkLst>
            <pc:docMk/>
            <pc:sldMk cId="1534966541" sldId="279"/>
            <ac:picMk id="7" creationId="{1FAD1AC1-B094-85A1-6656-4E8406D82CFC}"/>
          </ac:picMkLst>
        </pc:picChg>
        <pc:picChg chg="add mod">
          <ac:chgData name="urh trinko" userId="3b62f928bb6fe22b" providerId="LiveId" clId="{196519FD-3C64-4461-AC3D-BB99B1B5B961}" dt="2022-12-06T09:56:54.538" v="13426" actId="1076"/>
          <ac:picMkLst>
            <pc:docMk/>
            <pc:sldMk cId="1534966541" sldId="279"/>
            <ac:picMk id="9" creationId="{FF948510-37C2-8F55-439B-66E6B57BF8A1}"/>
          </ac:picMkLst>
        </pc:picChg>
      </pc:sldChg>
      <pc:sldChg chg="delSp modSp new mod">
        <pc:chgData name="urh trinko" userId="3b62f928bb6fe22b" providerId="LiveId" clId="{196519FD-3C64-4461-AC3D-BB99B1B5B961}" dt="2022-12-06T13:29:20.349" v="13787" actId="20577"/>
        <pc:sldMkLst>
          <pc:docMk/>
          <pc:sldMk cId="3905871999" sldId="280"/>
        </pc:sldMkLst>
        <pc:spChg chg="del">
          <ac:chgData name="urh trinko" userId="3b62f928bb6fe22b" providerId="LiveId" clId="{196519FD-3C64-4461-AC3D-BB99B1B5B961}" dt="2022-12-06T09:57:26.187" v="13428" actId="21"/>
          <ac:spMkLst>
            <pc:docMk/>
            <pc:sldMk cId="3905871999" sldId="280"/>
            <ac:spMk id="2" creationId="{60FB64C6-150A-6EB4-495E-CFEE6286795C}"/>
          </ac:spMkLst>
        </pc:spChg>
        <pc:spChg chg="mod">
          <ac:chgData name="urh trinko" userId="3b62f928bb6fe22b" providerId="LiveId" clId="{196519FD-3C64-4461-AC3D-BB99B1B5B961}" dt="2022-12-06T13:29:20.349" v="13787" actId="20577"/>
          <ac:spMkLst>
            <pc:docMk/>
            <pc:sldMk cId="3905871999" sldId="280"/>
            <ac:spMk id="3" creationId="{8075414B-CD5F-1CB5-3B2A-E3BAD86A1DE5}"/>
          </ac:spMkLst>
        </pc:spChg>
      </pc:sldChg>
      <pc:sldChg chg="modSp new mod">
        <pc:chgData name="urh trinko" userId="3b62f928bb6fe22b" providerId="LiveId" clId="{196519FD-3C64-4461-AC3D-BB99B1B5B961}" dt="2022-12-07T13:01:07.487" v="15216" actId="20577"/>
        <pc:sldMkLst>
          <pc:docMk/>
          <pc:sldMk cId="3655766662" sldId="281"/>
        </pc:sldMkLst>
        <pc:spChg chg="mod">
          <ac:chgData name="urh trinko" userId="3b62f928bb6fe22b" providerId="LiveId" clId="{196519FD-3C64-4461-AC3D-BB99B1B5B961}" dt="2022-12-07T12:48:10.134" v="13799" actId="20577"/>
          <ac:spMkLst>
            <pc:docMk/>
            <pc:sldMk cId="3655766662" sldId="281"/>
            <ac:spMk id="2" creationId="{D6D24651-ABAE-2627-06B9-7D8D2CD6256D}"/>
          </ac:spMkLst>
        </pc:spChg>
        <pc:spChg chg="mod">
          <ac:chgData name="urh trinko" userId="3b62f928bb6fe22b" providerId="LiveId" clId="{196519FD-3C64-4461-AC3D-BB99B1B5B961}" dt="2022-12-07T13:01:07.487" v="15216" actId="20577"/>
          <ac:spMkLst>
            <pc:docMk/>
            <pc:sldMk cId="3655766662" sldId="281"/>
            <ac:spMk id="3" creationId="{63DAC322-3D9B-6267-6672-16E6596CCE82}"/>
          </ac:spMkLst>
        </pc:spChg>
      </pc:sldChg>
      <pc:sldChg chg="addSp delSp modSp new mod setBg">
        <pc:chgData name="urh trinko" userId="3b62f928bb6fe22b" providerId="LiveId" clId="{196519FD-3C64-4461-AC3D-BB99B1B5B961}" dt="2022-12-08T13:54:46.767" v="17677" actId="26606"/>
        <pc:sldMkLst>
          <pc:docMk/>
          <pc:sldMk cId="1778970241" sldId="282"/>
        </pc:sldMkLst>
        <pc:spChg chg="del">
          <ac:chgData name="urh trinko" userId="3b62f928bb6fe22b" providerId="LiveId" clId="{196519FD-3C64-4461-AC3D-BB99B1B5B961}" dt="2022-12-07T13:01:27.663" v="15218" actId="21"/>
          <ac:spMkLst>
            <pc:docMk/>
            <pc:sldMk cId="1778970241" sldId="282"/>
            <ac:spMk id="2" creationId="{739287F8-D22D-3621-D992-5F59C8956B70}"/>
          </ac:spMkLst>
        </pc:spChg>
        <pc:spChg chg="mod">
          <ac:chgData name="urh trinko" userId="3b62f928bb6fe22b" providerId="LiveId" clId="{196519FD-3C64-4461-AC3D-BB99B1B5B961}" dt="2022-12-08T13:54:46.767" v="17677" actId="26606"/>
          <ac:spMkLst>
            <pc:docMk/>
            <pc:sldMk cId="1778970241" sldId="282"/>
            <ac:spMk id="3" creationId="{9ECA91AA-CD19-D5E8-38CE-EE6CB105C84B}"/>
          </ac:spMkLst>
        </pc:spChg>
        <pc:spChg chg="add del">
          <ac:chgData name="urh trinko" userId="3b62f928bb6fe22b" providerId="LiveId" clId="{196519FD-3C64-4461-AC3D-BB99B1B5B961}" dt="2022-12-08T13:54:46.767" v="17677" actId="26606"/>
          <ac:spMkLst>
            <pc:docMk/>
            <pc:sldMk cId="1778970241" sldId="282"/>
            <ac:spMk id="10" creationId="{99F1FFA9-D672-408C-9220-ADEEC6ABDD09}"/>
          </ac:spMkLst>
        </pc:spChg>
        <pc:picChg chg="add mod">
          <ac:chgData name="urh trinko" userId="3b62f928bb6fe22b" providerId="LiveId" clId="{196519FD-3C64-4461-AC3D-BB99B1B5B961}" dt="2022-12-08T13:54:46.767" v="17677" actId="26606"/>
          <ac:picMkLst>
            <pc:docMk/>
            <pc:sldMk cId="1778970241" sldId="282"/>
            <ac:picMk id="4" creationId="{D5A64666-8AF5-11FB-7AD0-AE5B303C4D52}"/>
          </ac:picMkLst>
        </pc:picChg>
        <pc:picChg chg="add mod ord">
          <ac:chgData name="urh trinko" userId="3b62f928bb6fe22b" providerId="LiveId" clId="{196519FD-3C64-4461-AC3D-BB99B1B5B961}" dt="2022-12-08T13:54:46.767" v="17677" actId="26606"/>
          <ac:picMkLst>
            <pc:docMk/>
            <pc:sldMk cId="1778970241" sldId="282"/>
            <ac:picMk id="5" creationId="{032B821C-06F6-5942-BE94-F579B2AD5314}"/>
          </ac:picMkLst>
        </pc:picChg>
      </pc:sldChg>
      <pc:sldChg chg="modSp new mod">
        <pc:chgData name="urh trinko" userId="3b62f928bb6fe22b" providerId="LiveId" clId="{196519FD-3C64-4461-AC3D-BB99B1B5B961}" dt="2022-12-08T12:39:26.090" v="15722" actId="20577"/>
        <pc:sldMkLst>
          <pc:docMk/>
          <pc:sldMk cId="2175564254" sldId="283"/>
        </pc:sldMkLst>
        <pc:spChg chg="mod">
          <ac:chgData name="urh trinko" userId="3b62f928bb6fe22b" providerId="LiveId" clId="{196519FD-3C64-4461-AC3D-BB99B1B5B961}" dt="2022-12-08T12:33:47.245" v="15265" actId="1076"/>
          <ac:spMkLst>
            <pc:docMk/>
            <pc:sldMk cId="2175564254" sldId="283"/>
            <ac:spMk id="2" creationId="{AA1EEA5E-9A04-0B30-933F-A04F75A4A66D}"/>
          </ac:spMkLst>
        </pc:spChg>
        <pc:spChg chg="mod">
          <ac:chgData name="urh trinko" userId="3b62f928bb6fe22b" providerId="LiveId" clId="{196519FD-3C64-4461-AC3D-BB99B1B5B961}" dt="2022-12-08T12:39:26.090" v="15722" actId="20577"/>
          <ac:spMkLst>
            <pc:docMk/>
            <pc:sldMk cId="2175564254" sldId="283"/>
            <ac:spMk id="3" creationId="{172CBBD1-F2C9-97A5-414A-623196995A68}"/>
          </ac:spMkLst>
        </pc:spChg>
      </pc:sldChg>
      <pc:sldChg chg="delSp modSp new mod">
        <pc:chgData name="urh trinko" userId="3b62f928bb6fe22b" providerId="LiveId" clId="{196519FD-3C64-4461-AC3D-BB99B1B5B961}" dt="2022-12-08T13:25:10.403" v="17584" actId="20577"/>
        <pc:sldMkLst>
          <pc:docMk/>
          <pc:sldMk cId="663163847" sldId="284"/>
        </pc:sldMkLst>
        <pc:spChg chg="del">
          <ac:chgData name="urh trinko" userId="3b62f928bb6fe22b" providerId="LiveId" clId="{196519FD-3C64-4461-AC3D-BB99B1B5B961}" dt="2022-12-08T13:01:28.603" v="15724" actId="21"/>
          <ac:spMkLst>
            <pc:docMk/>
            <pc:sldMk cId="663163847" sldId="284"/>
            <ac:spMk id="2" creationId="{808BCF80-5709-F560-9FD5-A69226927E82}"/>
          </ac:spMkLst>
        </pc:spChg>
        <pc:spChg chg="mod">
          <ac:chgData name="urh trinko" userId="3b62f928bb6fe22b" providerId="LiveId" clId="{196519FD-3C64-4461-AC3D-BB99B1B5B961}" dt="2022-12-08T13:25:10.403" v="17584" actId="20577"/>
          <ac:spMkLst>
            <pc:docMk/>
            <pc:sldMk cId="663163847" sldId="284"/>
            <ac:spMk id="3" creationId="{095EB5CE-8EC9-A9CC-0820-ACE7EFDC5FB8}"/>
          </ac:spMkLst>
        </pc:spChg>
      </pc:sldChg>
      <pc:sldChg chg="addSp delSp modSp new mod">
        <pc:chgData name="urh trinko" userId="3b62f928bb6fe22b" providerId="LiveId" clId="{196519FD-3C64-4461-AC3D-BB99B1B5B961}" dt="2022-12-08T13:28:19.234" v="17663" actId="14100"/>
        <pc:sldMkLst>
          <pc:docMk/>
          <pc:sldMk cId="899139772" sldId="285"/>
        </pc:sldMkLst>
        <pc:spChg chg="del">
          <ac:chgData name="urh trinko" userId="3b62f928bb6fe22b" providerId="LiveId" clId="{196519FD-3C64-4461-AC3D-BB99B1B5B961}" dt="2022-12-08T13:22:21.779" v="17390" actId="21"/>
          <ac:spMkLst>
            <pc:docMk/>
            <pc:sldMk cId="899139772" sldId="285"/>
            <ac:spMk id="2" creationId="{CF3137AE-D222-5C2B-2B6F-D4C8F5AA0D26}"/>
          </ac:spMkLst>
        </pc:spChg>
        <pc:spChg chg="mod">
          <ac:chgData name="urh trinko" userId="3b62f928bb6fe22b" providerId="LiveId" clId="{196519FD-3C64-4461-AC3D-BB99B1B5B961}" dt="2022-12-08T13:26:17.074" v="17628" actId="27636"/>
          <ac:spMkLst>
            <pc:docMk/>
            <pc:sldMk cId="899139772" sldId="285"/>
            <ac:spMk id="3" creationId="{1184232A-9E8D-B08B-E45F-E4FA3CB0928F}"/>
          </ac:spMkLst>
        </pc:spChg>
        <pc:picChg chg="add mod">
          <ac:chgData name="urh trinko" userId="3b62f928bb6fe22b" providerId="LiveId" clId="{196519FD-3C64-4461-AC3D-BB99B1B5B961}" dt="2022-12-08T13:26:49.804" v="17653" actId="14100"/>
          <ac:picMkLst>
            <pc:docMk/>
            <pc:sldMk cId="899139772" sldId="285"/>
            <ac:picMk id="5" creationId="{4550AECD-3BAD-25FD-4386-08A94DCD17A2}"/>
          </ac:picMkLst>
        </pc:picChg>
        <pc:picChg chg="add mod">
          <ac:chgData name="urh trinko" userId="3b62f928bb6fe22b" providerId="LiveId" clId="{196519FD-3C64-4461-AC3D-BB99B1B5B961}" dt="2022-12-08T13:27:47.973" v="17657" actId="14100"/>
          <ac:picMkLst>
            <pc:docMk/>
            <pc:sldMk cId="899139772" sldId="285"/>
            <ac:picMk id="7" creationId="{0A0C7886-A3A4-97F2-0F87-0FC4A14D510E}"/>
          </ac:picMkLst>
        </pc:picChg>
        <pc:picChg chg="add mod">
          <ac:chgData name="urh trinko" userId="3b62f928bb6fe22b" providerId="LiveId" clId="{196519FD-3C64-4461-AC3D-BB99B1B5B961}" dt="2022-12-08T13:28:19.234" v="17663" actId="14100"/>
          <ac:picMkLst>
            <pc:docMk/>
            <pc:sldMk cId="899139772" sldId="285"/>
            <ac:picMk id="9" creationId="{A6BB3066-36ED-CADD-3C76-1E3C4E755099}"/>
          </ac:picMkLst>
        </pc:picChg>
      </pc:sldChg>
      <pc:sldChg chg="addSp delSp modSp new mod">
        <pc:chgData name="urh trinko" userId="3b62f928bb6fe22b" providerId="LiveId" clId="{196519FD-3C64-4461-AC3D-BB99B1B5B961}" dt="2022-12-09T10:32:24.127" v="18388" actId="20577"/>
        <pc:sldMkLst>
          <pc:docMk/>
          <pc:sldMk cId="820761351" sldId="286"/>
        </pc:sldMkLst>
        <pc:spChg chg="mod">
          <ac:chgData name="urh trinko" userId="3b62f928bb6fe22b" providerId="LiveId" clId="{196519FD-3C64-4461-AC3D-BB99B1B5B961}" dt="2022-12-09T10:18:41.238" v="17687" actId="20577"/>
          <ac:spMkLst>
            <pc:docMk/>
            <pc:sldMk cId="820761351" sldId="286"/>
            <ac:spMk id="2" creationId="{887E2C1F-9D04-C400-D5B7-7A20633B776A}"/>
          </ac:spMkLst>
        </pc:spChg>
        <pc:spChg chg="mod">
          <ac:chgData name="urh trinko" userId="3b62f928bb6fe22b" providerId="LiveId" clId="{196519FD-3C64-4461-AC3D-BB99B1B5B961}" dt="2022-12-09T10:32:24.127" v="18388" actId="20577"/>
          <ac:spMkLst>
            <pc:docMk/>
            <pc:sldMk cId="820761351" sldId="286"/>
            <ac:spMk id="3" creationId="{39FD9E52-9DFD-C7CF-09E1-EC488A999EC1}"/>
          </ac:spMkLst>
        </pc:spChg>
        <pc:picChg chg="add del mod">
          <ac:chgData name="urh trinko" userId="3b62f928bb6fe22b" providerId="LiveId" clId="{196519FD-3C64-4461-AC3D-BB99B1B5B961}" dt="2022-12-09T10:31:37.418" v="18264" actId="478"/>
          <ac:picMkLst>
            <pc:docMk/>
            <pc:sldMk cId="820761351" sldId="286"/>
            <ac:picMk id="5" creationId="{E6C5058E-CD89-CD41-3A0D-FC139A5D31D8}"/>
          </ac:picMkLst>
        </pc:picChg>
        <pc:picChg chg="add mod">
          <ac:chgData name="urh trinko" userId="3b62f928bb6fe22b" providerId="LiveId" clId="{196519FD-3C64-4461-AC3D-BB99B1B5B961}" dt="2022-12-09T10:31:51.595" v="18266" actId="1076"/>
          <ac:picMkLst>
            <pc:docMk/>
            <pc:sldMk cId="820761351" sldId="286"/>
            <ac:picMk id="7" creationId="{FD34D339-AD35-53B3-FE75-5C15E3030842}"/>
          </ac:picMkLst>
        </pc:picChg>
      </pc:sldChg>
      <pc:sldChg chg="addSp delSp modSp new mod">
        <pc:chgData name="urh trinko" userId="3b62f928bb6fe22b" providerId="LiveId" clId="{196519FD-3C64-4461-AC3D-BB99B1B5B961}" dt="2022-12-12T11:47:44.168" v="19339" actId="688"/>
        <pc:sldMkLst>
          <pc:docMk/>
          <pc:sldMk cId="689961568" sldId="287"/>
        </pc:sldMkLst>
        <pc:spChg chg="mod">
          <ac:chgData name="urh trinko" userId="3b62f928bb6fe22b" providerId="LiveId" clId="{196519FD-3C64-4461-AC3D-BB99B1B5B961}" dt="2022-12-12T11:44:42.624" v="19181" actId="14100"/>
          <ac:spMkLst>
            <pc:docMk/>
            <pc:sldMk cId="689961568" sldId="287"/>
            <ac:spMk id="2" creationId="{705DAB9E-D8CA-63B0-B891-48A6BFA0C59A}"/>
          </ac:spMkLst>
        </pc:spChg>
        <pc:spChg chg="mod">
          <ac:chgData name="urh trinko" userId="3b62f928bb6fe22b" providerId="LiveId" clId="{196519FD-3C64-4461-AC3D-BB99B1B5B961}" dt="2022-12-12T11:44:48.430" v="19185" actId="27636"/>
          <ac:spMkLst>
            <pc:docMk/>
            <pc:sldMk cId="689961568" sldId="287"/>
            <ac:spMk id="3" creationId="{C3B518AB-13F0-19A2-FC3A-3B22F5D9E630}"/>
          </ac:spMkLst>
        </pc:spChg>
        <pc:spChg chg="add del">
          <ac:chgData name="urh trinko" userId="3b62f928bb6fe22b" providerId="LiveId" clId="{196519FD-3C64-4461-AC3D-BB99B1B5B961}" dt="2022-12-12T11:45:17.325" v="19188" actId="11529"/>
          <ac:spMkLst>
            <pc:docMk/>
            <pc:sldMk cId="689961568" sldId="287"/>
            <ac:spMk id="6" creationId="{6CB69B96-9247-1685-57EF-040993FE7E6A}"/>
          </ac:spMkLst>
        </pc:spChg>
        <pc:spChg chg="add del">
          <ac:chgData name="urh trinko" userId="3b62f928bb6fe22b" providerId="LiveId" clId="{196519FD-3C64-4461-AC3D-BB99B1B5B961}" dt="2022-12-12T11:45:54.145" v="19190" actId="11529"/>
          <ac:spMkLst>
            <pc:docMk/>
            <pc:sldMk cId="689961568" sldId="287"/>
            <ac:spMk id="7" creationId="{FF32C007-769F-F2D7-7341-5E3FF241B0E7}"/>
          </ac:spMkLst>
        </pc:spChg>
        <pc:spChg chg="add mod">
          <ac:chgData name="urh trinko" userId="3b62f928bb6fe22b" providerId="LiveId" clId="{196519FD-3C64-4461-AC3D-BB99B1B5B961}" dt="2022-12-12T11:47:02.385" v="19325" actId="14100"/>
          <ac:spMkLst>
            <pc:docMk/>
            <pc:sldMk cId="689961568" sldId="287"/>
            <ac:spMk id="8" creationId="{47AF452D-80C5-B4C0-4F12-23B9FD953AE0}"/>
          </ac:spMkLst>
        </pc:spChg>
        <pc:spChg chg="add mod">
          <ac:chgData name="urh trinko" userId="3b62f928bb6fe22b" providerId="LiveId" clId="{196519FD-3C64-4461-AC3D-BB99B1B5B961}" dt="2022-12-12T11:47:19.244" v="19331" actId="1076"/>
          <ac:spMkLst>
            <pc:docMk/>
            <pc:sldMk cId="689961568" sldId="287"/>
            <ac:spMk id="9" creationId="{41E646F0-323C-EB7D-9C23-FEB0E586EBA4}"/>
          </ac:spMkLst>
        </pc:spChg>
        <pc:spChg chg="add mod">
          <ac:chgData name="urh trinko" userId="3b62f928bb6fe22b" providerId="LiveId" clId="{196519FD-3C64-4461-AC3D-BB99B1B5B961}" dt="2022-12-12T11:47:31.389" v="19335" actId="1076"/>
          <ac:spMkLst>
            <pc:docMk/>
            <pc:sldMk cId="689961568" sldId="287"/>
            <ac:spMk id="10" creationId="{E4FF0625-00A0-3869-5933-43D5A79BFF80}"/>
          </ac:spMkLst>
        </pc:spChg>
        <pc:spChg chg="add mod">
          <ac:chgData name="urh trinko" userId="3b62f928bb6fe22b" providerId="LiveId" clId="{196519FD-3C64-4461-AC3D-BB99B1B5B961}" dt="2022-12-12T11:47:38.896" v="19338" actId="1076"/>
          <ac:spMkLst>
            <pc:docMk/>
            <pc:sldMk cId="689961568" sldId="287"/>
            <ac:spMk id="11" creationId="{40815A56-341B-5A12-6D30-69D58FE9AA52}"/>
          </ac:spMkLst>
        </pc:spChg>
        <pc:picChg chg="add mod">
          <ac:chgData name="urh trinko" userId="3b62f928bb6fe22b" providerId="LiveId" clId="{196519FD-3C64-4461-AC3D-BB99B1B5B961}" dt="2022-12-12T11:47:44.168" v="19339" actId="688"/>
          <ac:picMkLst>
            <pc:docMk/>
            <pc:sldMk cId="689961568" sldId="287"/>
            <ac:picMk id="5" creationId="{4B42BCA1-41C6-FD19-EA76-BB4907132064}"/>
          </ac:picMkLst>
        </pc:picChg>
      </pc:sldChg>
      <pc:sldChg chg="addSp delSp modSp new mod">
        <pc:chgData name="urh trinko" userId="3b62f928bb6fe22b" providerId="LiveId" clId="{196519FD-3C64-4461-AC3D-BB99B1B5B961}" dt="2022-12-12T13:06:54.694" v="20245" actId="1076"/>
        <pc:sldMkLst>
          <pc:docMk/>
          <pc:sldMk cId="637806418" sldId="288"/>
        </pc:sldMkLst>
        <pc:spChg chg="del">
          <ac:chgData name="urh trinko" userId="3b62f928bb6fe22b" providerId="LiveId" clId="{196519FD-3C64-4461-AC3D-BB99B1B5B961}" dt="2022-12-12T12:59:09.965" v="19341" actId="21"/>
          <ac:spMkLst>
            <pc:docMk/>
            <pc:sldMk cId="637806418" sldId="288"/>
            <ac:spMk id="2" creationId="{C439354C-3B0F-2853-A022-A9AFB76C18B6}"/>
          </ac:spMkLst>
        </pc:spChg>
        <pc:spChg chg="mod">
          <ac:chgData name="urh trinko" userId="3b62f928bb6fe22b" providerId="LiveId" clId="{196519FD-3C64-4461-AC3D-BB99B1B5B961}" dt="2022-12-12T13:04:52.616" v="20214" actId="27636"/>
          <ac:spMkLst>
            <pc:docMk/>
            <pc:sldMk cId="637806418" sldId="288"/>
            <ac:spMk id="3" creationId="{97837C44-875C-ACBD-3C07-96424558367E}"/>
          </ac:spMkLst>
        </pc:spChg>
        <pc:picChg chg="add mod">
          <ac:chgData name="urh trinko" userId="3b62f928bb6fe22b" providerId="LiveId" clId="{196519FD-3C64-4461-AC3D-BB99B1B5B961}" dt="2022-12-12T13:06:54.694" v="20245" actId="1076"/>
          <ac:picMkLst>
            <pc:docMk/>
            <pc:sldMk cId="637806418" sldId="288"/>
            <ac:picMk id="5" creationId="{A00A80F3-37E9-59AF-DCC1-1C82F0F52CEE}"/>
          </ac:picMkLst>
        </pc:picChg>
        <pc:picChg chg="add mod">
          <ac:chgData name="urh trinko" userId="3b62f928bb6fe22b" providerId="LiveId" clId="{196519FD-3C64-4461-AC3D-BB99B1B5B961}" dt="2022-12-12T13:06:45.897" v="20243" actId="14100"/>
          <ac:picMkLst>
            <pc:docMk/>
            <pc:sldMk cId="637806418" sldId="288"/>
            <ac:picMk id="7" creationId="{7A6E9AB8-0363-03C5-F07A-E25EE65A57C1}"/>
          </ac:picMkLst>
        </pc:picChg>
      </pc:sldChg>
      <pc:sldChg chg="modSp new mod">
        <pc:chgData name="urh trinko" userId="3b62f928bb6fe22b" providerId="LiveId" clId="{196519FD-3C64-4461-AC3D-BB99B1B5B961}" dt="2022-12-13T13:37:17.921" v="21375" actId="5793"/>
        <pc:sldMkLst>
          <pc:docMk/>
          <pc:sldMk cId="2769076522" sldId="289"/>
        </pc:sldMkLst>
        <pc:spChg chg="mod">
          <ac:chgData name="urh trinko" userId="3b62f928bb6fe22b" providerId="LiveId" clId="{196519FD-3C64-4461-AC3D-BB99B1B5B961}" dt="2022-12-13T13:27:46.688" v="20262" actId="20577"/>
          <ac:spMkLst>
            <pc:docMk/>
            <pc:sldMk cId="2769076522" sldId="289"/>
            <ac:spMk id="2" creationId="{D4DA54D6-1B97-2227-DDCF-554B6E713310}"/>
          </ac:spMkLst>
        </pc:spChg>
        <pc:spChg chg="mod">
          <ac:chgData name="urh trinko" userId="3b62f928bb6fe22b" providerId="LiveId" clId="{196519FD-3C64-4461-AC3D-BB99B1B5B961}" dt="2022-12-13T13:37:17.921" v="21375" actId="5793"/>
          <ac:spMkLst>
            <pc:docMk/>
            <pc:sldMk cId="2769076522" sldId="289"/>
            <ac:spMk id="3" creationId="{4B45E412-A99D-5BA7-42C8-8655A02C8099}"/>
          </ac:spMkLst>
        </pc:spChg>
      </pc:sldChg>
      <pc:sldChg chg="addSp delSp modSp new mod">
        <pc:chgData name="urh trinko" userId="3b62f928bb6fe22b" providerId="LiveId" clId="{196519FD-3C64-4461-AC3D-BB99B1B5B961}" dt="2022-12-13T13:50:59.638" v="21761" actId="1076"/>
        <pc:sldMkLst>
          <pc:docMk/>
          <pc:sldMk cId="3544454492" sldId="290"/>
        </pc:sldMkLst>
        <pc:spChg chg="del">
          <ac:chgData name="urh trinko" userId="3b62f928bb6fe22b" providerId="LiveId" clId="{196519FD-3C64-4461-AC3D-BB99B1B5B961}" dt="2022-12-13T13:43:20.986" v="21621" actId="21"/>
          <ac:spMkLst>
            <pc:docMk/>
            <pc:sldMk cId="3544454492" sldId="290"/>
            <ac:spMk id="2" creationId="{9B61D629-779A-2C0A-021E-25AB74E01A10}"/>
          </ac:spMkLst>
        </pc:spChg>
        <pc:spChg chg="mod">
          <ac:chgData name="urh trinko" userId="3b62f928bb6fe22b" providerId="LiveId" clId="{196519FD-3C64-4461-AC3D-BB99B1B5B961}" dt="2022-12-13T13:50:50.158" v="21758" actId="20577"/>
          <ac:spMkLst>
            <pc:docMk/>
            <pc:sldMk cId="3544454492" sldId="290"/>
            <ac:spMk id="3" creationId="{6E9C88E2-699F-8015-97F4-E945975A3D8A}"/>
          </ac:spMkLst>
        </pc:spChg>
        <pc:picChg chg="add mod">
          <ac:chgData name="urh trinko" userId="3b62f928bb6fe22b" providerId="LiveId" clId="{196519FD-3C64-4461-AC3D-BB99B1B5B961}" dt="2022-12-13T13:50:54.894" v="21760" actId="1076"/>
          <ac:picMkLst>
            <pc:docMk/>
            <pc:sldMk cId="3544454492" sldId="290"/>
            <ac:picMk id="5" creationId="{B1EB11C4-EE7E-5D9C-46D5-73F79D55263E}"/>
          </ac:picMkLst>
        </pc:picChg>
        <pc:picChg chg="add mod">
          <ac:chgData name="urh trinko" userId="3b62f928bb6fe22b" providerId="LiveId" clId="{196519FD-3C64-4461-AC3D-BB99B1B5B961}" dt="2022-12-13T13:50:46.181" v="21750" actId="1076"/>
          <ac:picMkLst>
            <pc:docMk/>
            <pc:sldMk cId="3544454492" sldId="290"/>
            <ac:picMk id="7" creationId="{95E45598-7628-0333-00E9-A906F1FEF1EC}"/>
          </ac:picMkLst>
        </pc:picChg>
        <pc:picChg chg="add mod">
          <ac:chgData name="urh trinko" userId="3b62f928bb6fe22b" providerId="LiveId" clId="{196519FD-3C64-4461-AC3D-BB99B1B5B961}" dt="2022-12-13T13:50:59.638" v="21761" actId="1076"/>
          <ac:picMkLst>
            <pc:docMk/>
            <pc:sldMk cId="3544454492" sldId="290"/>
            <ac:picMk id="9" creationId="{ACB99200-7F53-983A-5D07-B8022D7D3F00}"/>
          </ac:picMkLst>
        </pc:picChg>
      </pc:sldChg>
      <pc:sldChg chg="delSp modSp new mod">
        <pc:chgData name="urh trinko" userId="3b62f928bb6fe22b" providerId="LiveId" clId="{196519FD-3C64-4461-AC3D-BB99B1B5B961}" dt="2022-12-13T14:33:07.312" v="22061" actId="5793"/>
        <pc:sldMkLst>
          <pc:docMk/>
          <pc:sldMk cId="240169608" sldId="291"/>
        </pc:sldMkLst>
        <pc:spChg chg="del">
          <ac:chgData name="urh trinko" userId="3b62f928bb6fe22b" providerId="LiveId" clId="{196519FD-3C64-4461-AC3D-BB99B1B5B961}" dt="2022-12-13T14:29:33.530" v="21763" actId="21"/>
          <ac:spMkLst>
            <pc:docMk/>
            <pc:sldMk cId="240169608" sldId="291"/>
            <ac:spMk id="2" creationId="{2F7BCA0E-BE2C-50FE-F0F0-C598DEC2242B}"/>
          </ac:spMkLst>
        </pc:spChg>
        <pc:spChg chg="mod">
          <ac:chgData name="urh trinko" userId="3b62f928bb6fe22b" providerId="LiveId" clId="{196519FD-3C64-4461-AC3D-BB99B1B5B961}" dt="2022-12-13T14:33:07.312" v="22061" actId="5793"/>
          <ac:spMkLst>
            <pc:docMk/>
            <pc:sldMk cId="240169608" sldId="291"/>
            <ac:spMk id="3" creationId="{47E4F302-72F0-DC94-090F-A2FF43CA33F1}"/>
          </ac:spMkLst>
        </pc:spChg>
      </pc:sldChg>
      <pc:sldChg chg="addSp modSp new mod">
        <pc:chgData name="urh trinko" userId="3b62f928bb6fe22b" providerId="LiveId" clId="{196519FD-3C64-4461-AC3D-BB99B1B5B961}" dt="2022-12-14T12:49:29.794" v="22681" actId="20577"/>
        <pc:sldMkLst>
          <pc:docMk/>
          <pc:sldMk cId="3717341492" sldId="292"/>
        </pc:sldMkLst>
        <pc:spChg chg="mod">
          <ac:chgData name="urh trinko" userId="3b62f928bb6fe22b" providerId="LiveId" clId="{196519FD-3C64-4461-AC3D-BB99B1B5B961}" dt="2022-12-14T12:10:05.250" v="22072" actId="20577"/>
          <ac:spMkLst>
            <pc:docMk/>
            <pc:sldMk cId="3717341492" sldId="292"/>
            <ac:spMk id="2" creationId="{7AE59E1E-2229-760D-7DA0-9358341A1895}"/>
          </ac:spMkLst>
        </pc:spChg>
        <pc:spChg chg="mod">
          <ac:chgData name="urh trinko" userId="3b62f928bb6fe22b" providerId="LiveId" clId="{196519FD-3C64-4461-AC3D-BB99B1B5B961}" dt="2022-12-14T12:49:29.794" v="22681" actId="20577"/>
          <ac:spMkLst>
            <pc:docMk/>
            <pc:sldMk cId="3717341492" sldId="292"/>
            <ac:spMk id="3" creationId="{C30C432A-E85B-F3FA-7AB8-DCD9A5660C7F}"/>
          </ac:spMkLst>
        </pc:spChg>
        <pc:picChg chg="add mod">
          <ac:chgData name="urh trinko" userId="3b62f928bb6fe22b" providerId="LiveId" clId="{196519FD-3C64-4461-AC3D-BB99B1B5B961}" dt="2022-12-14T12:49:18.020" v="22653" actId="1076"/>
          <ac:picMkLst>
            <pc:docMk/>
            <pc:sldMk cId="3717341492" sldId="292"/>
            <ac:picMk id="5" creationId="{0F27F205-3658-959B-3D1B-7132CD26B4F6}"/>
          </ac:picMkLst>
        </pc:picChg>
      </pc:sldChg>
      <pc:sldChg chg="modSp new mod">
        <pc:chgData name="urh trinko" userId="3b62f928bb6fe22b" providerId="LiveId" clId="{196519FD-3C64-4461-AC3D-BB99B1B5B961}" dt="2022-12-16T14:55:37.149" v="23098" actId="20577"/>
        <pc:sldMkLst>
          <pc:docMk/>
          <pc:sldMk cId="1888047839" sldId="293"/>
        </pc:sldMkLst>
        <pc:spChg chg="mod">
          <ac:chgData name="urh trinko" userId="3b62f928bb6fe22b" providerId="LiveId" clId="{196519FD-3C64-4461-AC3D-BB99B1B5B961}" dt="2022-12-16T14:52:18.782" v="22692" actId="20577"/>
          <ac:spMkLst>
            <pc:docMk/>
            <pc:sldMk cId="1888047839" sldId="293"/>
            <ac:spMk id="2" creationId="{B354313C-AABA-26FE-207A-1674862A55E8}"/>
          </ac:spMkLst>
        </pc:spChg>
        <pc:spChg chg="mod">
          <ac:chgData name="urh trinko" userId="3b62f928bb6fe22b" providerId="LiveId" clId="{196519FD-3C64-4461-AC3D-BB99B1B5B961}" dt="2022-12-16T14:55:37.149" v="23098" actId="20577"/>
          <ac:spMkLst>
            <pc:docMk/>
            <pc:sldMk cId="1888047839" sldId="293"/>
            <ac:spMk id="3" creationId="{528ACDA2-822C-DB0B-30D8-EC55EC10E7EC}"/>
          </ac:spMkLst>
        </pc:spChg>
      </pc:sldChg>
      <pc:sldChg chg="addSp delSp modSp new mod">
        <pc:chgData name="urh trinko" userId="3b62f928bb6fe22b" providerId="LiveId" clId="{196519FD-3C64-4461-AC3D-BB99B1B5B961}" dt="2022-12-19T11:46:38.826" v="23601" actId="1076"/>
        <pc:sldMkLst>
          <pc:docMk/>
          <pc:sldMk cId="1627953187" sldId="294"/>
        </pc:sldMkLst>
        <pc:spChg chg="mod">
          <ac:chgData name="urh trinko" userId="3b62f928bb6fe22b" providerId="LiveId" clId="{196519FD-3C64-4461-AC3D-BB99B1B5B961}" dt="2022-12-19T11:02:53.156" v="23109" actId="20577"/>
          <ac:spMkLst>
            <pc:docMk/>
            <pc:sldMk cId="1627953187" sldId="294"/>
            <ac:spMk id="2" creationId="{036A296F-DADE-2918-E1C5-75150A0D2291}"/>
          </ac:spMkLst>
        </pc:spChg>
        <pc:spChg chg="mod">
          <ac:chgData name="urh trinko" userId="3b62f928bb6fe22b" providerId="LiveId" clId="{196519FD-3C64-4461-AC3D-BB99B1B5B961}" dt="2022-12-19T11:43:37.139" v="23594" actId="20577"/>
          <ac:spMkLst>
            <pc:docMk/>
            <pc:sldMk cId="1627953187" sldId="294"/>
            <ac:spMk id="3" creationId="{24F95E7A-80FA-8797-596F-E59AD5081689}"/>
          </ac:spMkLst>
        </pc:spChg>
        <pc:picChg chg="add mod">
          <ac:chgData name="urh trinko" userId="3b62f928bb6fe22b" providerId="LiveId" clId="{196519FD-3C64-4461-AC3D-BB99B1B5B961}" dt="2022-12-19T11:46:34.195" v="23600" actId="1076"/>
          <ac:picMkLst>
            <pc:docMk/>
            <pc:sldMk cId="1627953187" sldId="294"/>
            <ac:picMk id="5" creationId="{7767D308-0AE2-493D-CEA0-0E260DD12299}"/>
          </ac:picMkLst>
        </pc:picChg>
        <pc:picChg chg="add del mod">
          <ac:chgData name="urh trinko" userId="3b62f928bb6fe22b" providerId="LiveId" clId="{196519FD-3C64-4461-AC3D-BB99B1B5B961}" dt="2022-12-19T11:40:34.518" v="23491" actId="478"/>
          <ac:picMkLst>
            <pc:docMk/>
            <pc:sldMk cId="1627953187" sldId="294"/>
            <ac:picMk id="7" creationId="{E0309C24-260F-3A75-CB49-39C7B33DDF7F}"/>
          </ac:picMkLst>
        </pc:picChg>
        <pc:picChg chg="add mod">
          <ac:chgData name="urh trinko" userId="3b62f928bb6fe22b" providerId="LiveId" clId="{196519FD-3C64-4461-AC3D-BB99B1B5B961}" dt="2022-12-19T11:41:58.145" v="23522" actId="14100"/>
          <ac:picMkLst>
            <pc:docMk/>
            <pc:sldMk cId="1627953187" sldId="294"/>
            <ac:picMk id="9" creationId="{BF9C2D3A-0FE8-B9B6-AA56-5B1A334FB2B8}"/>
          </ac:picMkLst>
        </pc:picChg>
        <pc:picChg chg="add mod">
          <ac:chgData name="urh trinko" userId="3b62f928bb6fe22b" providerId="LiveId" clId="{196519FD-3C64-4461-AC3D-BB99B1B5B961}" dt="2022-12-19T11:46:38.826" v="23601" actId="1076"/>
          <ac:picMkLst>
            <pc:docMk/>
            <pc:sldMk cId="1627953187" sldId="294"/>
            <ac:picMk id="11" creationId="{33BA7B31-3BB8-0CB0-998F-3DDCF4FECA8D}"/>
          </ac:picMkLst>
        </pc:picChg>
        <pc:picChg chg="add mod">
          <ac:chgData name="urh trinko" userId="3b62f928bb6fe22b" providerId="LiveId" clId="{196519FD-3C64-4461-AC3D-BB99B1B5B961}" dt="2022-12-19T11:46:31.106" v="23599" actId="1076"/>
          <ac:picMkLst>
            <pc:docMk/>
            <pc:sldMk cId="1627953187" sldId="294"/>
            <ac:picMk id="13" creationId="{340BC193-4B86-8532-6C2A-C46AC400A3A5}"/>
          </ac:picMkLst>
        </pc:picChg>
      </pc:sldChg>
      <pc:sldChg chg="delSp modSp new mod">
        <pc:chgData name="urh trinko" userId="3b62f928bb6fe22b" providerId="LiveId" clId="{196519FD-3C64-4461-AC3D-BB99B1B5B961}" dt="2022-12-19T14:12:11.250" v="23717" actId="14100"/>
        <pc:sldMkLst>
          <pc:docMk/>
          <pc:sldMk cId="3660280069" sldId="295"/>
        </pc:sldMkLst>
        <pc:spChg chg="del">
          <ac:chgData name="urh trinko" userId="3b62f928bb6fe22b" providerId="LiveId" clId="{196519FD-3C64-4461-AC3D-BB99B1B5B961}" dt="2022-12-19T14:11:16.917" v="23603" actId="21"/>
          <ac:spMkLst>
            <pc:docMk/>
            <pc:sldMk cId="3660280069" sldId="295"/>
            <ac:spMk id="2" creationId="{DBA1385F-A6BE-2032-C96C-DB3018E70E86}"/>
          </ac:spMkLst>
        </pc:spChg>
        <pc:spChg chg="mod">
          <ac:chgData name="urh trinko" userId="3b62f928bb6fe22b" providerId="LiveId" clId="{196519FD-3C64-4461-AC3D-BB99B1B5B961}" dt="2022-12-19T14:12:11.250" v="23717" actId="14100"/>
          <ac:spMkLst>
            <pc:docMk/>
            <pc:sldMk cId="3660280069" sldId="295"/>
            <ac:spMk id="3" creationId="{F603D9B0-F3D6-8BB6-083F-2A069CE0B759}"/>
          </ac:spMkLst>
        </pc:spChg>
      </pc:sldChg>
      <pc:sldChg chg="modSp new mod">
        <pc:chgData name="urh trinko" userId="3b62f928bb6fe22b" providerId="LiveId" clId="{196519FD-3C64-4461-AC3D-BB99B1B5B961}" dt="2022-12-20T15:14:26.078" v="23970" actId="20577"/>
        <pc:sldMkLst>
          <pc:docMk/>
          <pc:sldMk cId="4220289597" sldId="296"/>
        </pc:sldMkLst>
        <pc:spChg chg="mod">
          <ac:chgData name="urh trinko" userId="3b62f928bb6fe22b" providerId="LiveId" clId="{196519FD-3C64-4461-AC3D-BB99B1B5B961}" dt="2022-12-20T12:01:51.405" v="23728" actId="20577"/>
          <ac:spMkLst>
            <pc:docMk/>
            <pc:sldMk cId="4220289597" sldId="296"/>
            <ac:spMk id="2" creationId="{60124311-FC32-0F7D-E6C9-F6B4C61EEDC9}"/>
          </ac:spMkLst>
        </pc:spChg>
        <pc:spChg chg="mod">
          <ac:chgData name="urh trinko" userId="3b62f928bb6fe22b" providerId="LiveId" clId="{196519FD-3C64-4461-AC3D-BB99B1B5B961}" dt="2022-12-20T15:14:26.078" v="23970" actId="20577"/>
          <ac:spMkLst>
            <pc:docMk/>
            <pc:sldMk cId="4220289597" sldId="296"/>
            <ac:spMk id="3" creationId="{9C1AAB26-D410-41D2-736F-E9D78C7FF106}"/>
          </ac:spMkLst>
        </pc:spChg>
      </pc:sldChg>
      <pc:sldChg chg="modSp new mod">
        <pc:chgData name="urh trinko" userId="3b62f928bb6fe22b" providerId="LiveId" clId="{196519FD-3C64-4461-AC3D-BB99B1B5B961}" dt="2023-01-03T13:54:27.869" v="25081" actId="20577"/>
        <pc:sldMkLst>
          <pc:docMk/>
          <pc:sldMk cId="769240280" sldId="297"/>
        </pc:sldMkLst>
        <pc:spChg chg="mod">
          <ac:chgData name="urh trinko" userId="3b62f928bb6fe22b" providerId="LiveId" clId="{196519FD-3C64-4461-AC3D-BB99B1B5B961}" dt="2023-01-03T13:51:08.669" v="24623" actId="1076"/>
          <ac:spMkLst>
            <pc:docMk/>
            <pc:sldMk cId="769240280" sldId="297"/>
            <ac:spMk id="2" creationId="{79C15FCB-B815-D3C0-9333-9942412A1F60}"/>
          </ac:spMkLst>
        </pc:spChg>
        <pc:spChg chg="mod">
          <ac:chgData name="urh trinko" userId="3b62f928bb6fe22b" providerId="LiveId" clId="{196519FD-3C64-4461-AC3D-BB99B1B5B961}" dt="2023-01-03T13:54:27.869" v="25081" actId="20577"/>
          <ac:spMkLst>
            <pc:docMk/>
            <pc:sldMk cId="769240280" sldId="297"/>
            <ac:spMk id="3" creationId="{6CF3F842-6B7C-B785-0BC5-01D7A4A2B8F0}"/>
          </ac:spMkLst>
        </pc:spChg>
      </pc:sldChg>
      <pc:sldChg chg="addSp modSp new mod">
        <pc:chgData name="urh trinko" userId="3b62f928bb6fe22b" providerId="LiveId" clId="{196519FD-3C64-4461-AC3D-BB99B1B5B961}" dt="2023-01-04T14:41:34.673" v="25382" actId="27636"/>
        <pc:sldMkLst>
          <pc:docMk/>
          <pc:sldMk cId="1676438868" sldId="298"/>
        </pc:sldMkLst>
        <pc:spChg chg="mod">
          <ac:chgData name="urh trinko" userId="3b62f928bb6fe22b" providerId="LiveId" clId="{196519FD-3C64-4461-AC3D-BB99B1B5B961}" dt="2023-01-04T14:36:46.982" v="25096" actId="20577"/>
          <ac:spMkLst>
            <pc:docMk/>
            <pc:sldMk cId="1676438868" sldId="298"/>
            <ac:spMk id="2" creationId="{5A4374C3-66C6-9BB2-8419-8CDB55F39C73}"/>
          </ac:spMkLst>
        </pc:spChg>
        <pc:spChg chg="mod">
          <ac:chgData name="urh trinko" userId="3b62f928bb6fe22b" providerId="LiveId" clId="{196519FD-3C64-4461-AC3D-BB99B1B5B961}" dt="2023-01-04T14:41:34.673" v="25382" actId="27636"/>
          <ac:spMkLst>
            <pc:docMk/>
            <pc:sldMk cId="1676438868" sldId="298"/>
            <ac:spMk id="3" creationId="{82FB3B42-955D-C7CB-1557-B5B57BABECFC}"/>
          </ac:spMkLst>
        </pc:spChg>
        <pc:picChg chg="add mod">
          <ac:chgData name="urh trinko" userId="3b62f928bb6fe22b" providerId="LiveId" clId="{196519FD-3C64-4461-AC3D-BB99B1B5B961}" dt="2023-01-04T14:41:31.050" v="25380" actId="14100"/>
          <ac:picMkLst>
            <pc:docMk/>
            <pc:sldMk cId="1676438868" sldId="298"/>
            <ac:picMk id="5" creationId="{D478EA2E-7CCA-2BA9-5919-CAFFC7522048}"/>
          </ac:picMkLst>
        </pc:picChg>
      </pc:sldChg>
      <pc:sldChg chg="modSp new mod">
        <pc:chgData name="urh trinko" userId="3b62f928bb6fe22b" providerId="LiveId" clId="{196519FD-3C64-4461-AC3D-BB99B1B5B961}" dt="2023-01-05T14:39:02.842" v="25980" actId="20577"/>
        <pc:sldMkLst>
          <pc:docMk/>
          <pc:sldMk cId="3175629865" sldId="299"/>
        </pc:sldMkLst>
        <pc:spChg chg="mod">
          <ac:chgData name="urh trinko" userId="3b62f928bb6fe22b" providerId="LiveId" clId="{196519FD-3C64-4461-AC3D-BB99B1B5B961}" dt="2023-01-05T14:34:05.653" v="25391" actId="20577"/>
          <ac:spMkLst>
            <pc:docMk/>
            <pc:sldMk cId="3175629865" sldId="299"/>
            <ac:spMk id="2" creationId="{655921F7-7801-4C44-2018-D2186C6A9CFA}"/>
          </ac:spMkLst>
        </pc:spChg>
        <pc:spChg chg="mod">
          <ac:chgData name="urh trinko" userId="3b62f928bb6fe22b" providerId="LiveId" clId="{196519FD-3C64-4461-AC3D-BB99B1B5B961}" dt="2023-01-05T14:39:02.842" v="25980" actId="20577"/>
          <ac:spMkLst>
            <pc:docMk/>
            <pc:sldMk cId="3175629865" sldId="299"/>
            <ac:spMk id="3" creationId="{A4B1602F-5BE3-D593-C4B6-FC4B9C6F96CA}"/>
          </ac:spMkLst>
        </pc:spChg>
      </pc:sldChg>
      <pc:sldChg chg="modSp new mod">
        <pc:chgData name="urh trinko" userId="3b62f928bb6fe22b" providerId="LiveId" clId="{196519FD-3C64-4461-AC3D-BB99B1B5B961}" dt="2023-01-06T13:47:15.502" v="26129" actId="14100"/>
        <pc:sldMkLst>
          <pc:docMk/>
          <pc:sldMk cId="2427287471" sldId="300"/>
        </pc:sldMkLst>
        <pc:spChg chg="mod">
          <ac:chgData name="urh trinko" userId="3b62f928bb6fe22b" providerId="LiveId" clId="{196519FD-3C64-4461-AC3D-BB99B1B5B961}" dt="2023-01-06T13:46:06.086" v="25991" actId="20577"/>
          <ac:spMkLst>
            <pc:docMk/>
            <pc:sldMk cId="2427287471" sldId="300"/>
            <ac:spMk id="2" creationId="{746C436D-277C-331B-CBEE-470AD808FCC2}"/>
          </ac:spMkLst>
        </pc:spChg>
        <pc:spChg chg="mod">
          <ac:chgData name="urh trinko" userId="3b62f928bb6fe22b" providerId="LiveId" clId="{196519FD-3C64-4461-AC3D-BB99B1B5B961}" dt="2023-01-06T13:47:15.502" v="26129" actId="14100"/>
          <ac:spMkLst>
            <pc:docMk/>
            <pc:sldMk cId="2427287471" sldId="300"/>
            <ac:spMk id="3" creationId="{DEC5743F-0AEB-7928-779A-A6C8EE2421CE}"/>
          </ac:spMkLst>
        </pc:spChg>
      </pc:sldChg>
      <pc:sldChg chg="modSp new mod">
        <pc:chgData name="urh trinko" userId="3b62f928bb6fe22b" providerId="LiveId" clId="{196519FD-3C64-4461-AC3D-BB99B1B5B961}" dt="2023-01-09T14:14:06.323" v="26408" actId="20577"/>
        <pc:sldMkLst>
          <pc:docMk/>
          <pc:sldMk cId="642893223" sldId="301"/>
        </pc:sldMkLst>
        <pc:spChg chg="mod">
          <ac:chgData name="urh trinko" userId="3b62f928bb6fe22b" providerId="LiveId" clId="{196519FD-3C64-4461-AC3D-BB99B1B5B961}" dt="2023-01-09T14:11:58.191" v="26138" actId="20577"/>
          <ac:spMkLst>
            <pc:docMk/>
            <pc:sldMk cId="642893223" sldId="301"/>
            <ac:spMk id="2" creationId="{91AD49E1-9ABF-7546-D5AF-44138DBE960B}"/>
          </ac:spMkLst>
        </pc:spChg>
        <pc:spChg chg="mod">
          <ac:chgData name="urh trinko" userId="3b62f928bb6fe22b" providerId="LiveId" clId="{196519FD-3C64-4461-AC3D-BB99B1B5B961}" dt="2023-01-09T14:14:06.323" v="26408" actId="20577"/>
          <ac:spMkLst>
            <pc:docMk/>
            <pc:sldMk cId="642893223" sldId="301"/>
            <ac:spMk id="3" creationId="{9D20D442-93D9-7EC5-1102-535F5D460563}"/>
          </ac:spMkLst>
        </pc:spChg>
      </pc:sldChg>
      <pc:sldChg chg="modSp new mod">
        <pc:chgData name="urh trinko" userId="3b62f928bb6fe22b" providerId="LiveId" clId="{196519FD-3C64-4461-AC3D-BB99B1B5B961}" dt="2023-01-11T15:11:10.371" v="26607" actId="20577"/>
        <pc:sldMkLst>
          <pc:docMk/>
          <pc:sldMk cId="879603742" sldId="302"/>
        </pc:sldMkLst>
        <pc:spChg chg="mod">
          <ac:chgData name="urh trinko" userId="3b62f928bb6fe22b" providerId="LiveId" clId="{196519FD-3C64-4461-AC3D-BB99B1B5B961}" dt="2023-01-11T15:09:31.919" v="26418" actId="20577"/>
          <ac:spMkLst>
            <pc:docMk/>
            <pc:sldMk cId="879603742" sldId="302"/>
            <ac:spMk id="2" creationId="{E3CF936A-D66A-4828-B97D-74E8FBE2B5A8}"/>
          </ac:spMkLst>
        </pc:spChg>
        <pc:spChg chg="mod">
          <ac:chgData name="urh trinko" userId="3b62f928bb6fe22b" providerId="LiveId" clId="{196519FD-3C64-4461-AC3D-BB99B1B5B961}" dt="2023-01-11T15:11:10.371" v="26607" actId="20577"/>
          <ac:spMkLst>
            <pc:docMk/>
            <pc:sldMk cId="879603742" sldId="302"/>
            <ac:spMk id="3" creationId="{8ED8F6C8-FADB-9516-FD90-BB3FF12164E0}"/>
          </ac:spMkLst>
        </pc:spChg>
      </pc:sldChg>
      <pc:sldChg chg="addSp delSp modSp new mod">
        <pc:chgData name="urh trinko" userId="3b62f928bb6fe22b" providerId="LiveId" clId="{196519FD-3C64-4461-AC3D-BB99B1B5B961}" dt="2023-01-12T13:34:33.865" v="27193" actId="1076"/>
        <pc:sldMkLst>
          <pc:docMk/>
          <pc:sldMk cId="851791679" sldId="303"/>
        </pc:sldMkLst>
        <pc:spChg chg="mod">
          <ac:chgData name="urh trinko" userId="3b62f928bb6fe22b" providerId="LiveId" clId="{196519FD-3C64-4461-AC3D-BB99B1B5B961}" dt="2023-01-12T13:33:43.775" v="27187" actId="14100"/>
          <ac:spMkLst>
            <pc:docMk/>
            <pc:sldMk cId="851791679" sldId="303"/>
            <ac:spMk id="2" creationId="{F4A8FBF2-D4D6-3F64-0D4C-3E6346CFE0DE}"/>
          </ac:spMkLst>
        </pc:spChg>
        <pc:spChg chg="mod">
          <ac:chgData name="urh trinko" userId="3b62f928bb6fe22b" providerId="LiveId" clId="{196519FD-3C64-4461-AC3D-BB99B1B5B961}" dt="2023-01-12T13:33:33.176" v="27185" actId="27636"/>
          <ac:spMkLst>
            <pc:docMk/>
            <pc:sldMk cId="851791679" sldId="303"/>
            <ac:spMk id="3" creationId="{280D24D2-3C04-4E2E-C576-ADA89907ABD5}"/>
          </ac:spMkLst>
        </pc:spChg>
        <pc:picChg chg="add del mod">
          <ac:chgData name="urh trinko" userId="3b62f928bb6fe22b" providerId="LiveId" clId="{196519FD-3C64-4461-AC3D-BB99B1B5B961}" dt="2023-01-12T13:34:20.082" v="27191" actId="478"/>
          <ac:picMkLst>
            <pc:docMk/>
            <pc:sldMk cId="851791679" sldId="303"/>
            <ac:picMk id="5" creationId="{B50EF566-2684-EDBC-CCD0-FE677FD885F9}"/>
          </ac:picMkLst>
        </pc:picChg>
        <pc:picChg chg="add mod">
          <ac:chgData name="urh trinko" userId="3b62f928bb6fe22b" providerId="LiveId" clId="{196519FD-3C64-4461-AC3D-BB99B1B5B961}" dt="2023-01-12T13:34:33.865" v="27193" actId="1076"/>
          <ac:picMkLst>
            <pc:docMk/>
            <pc:sldMk cId="851791679" sldId="303"/>
            <ac:picMk id="7" creationId="{5D2FD36E-20D0-0718-4B3A-2013D74AA21F}"/>
          </ac:picMkLst>
        </pc:picChg>
      </pc:sldChg>
      <pc:sldChg chg="addSp modSp new mod">
        <pc:chgData name="urh trinko" userId="3b62f928bb6fe22b" providerId="LiveId" clId="{196519FD-3C64-4461-AC3D-BB99B1B5B961}" dt="2023-01-13T10:32:52.989" v="27896" actId="27636"/>
        <pc:sldMkLst>
          <pc:docMk/>
          <pc:sldMk cId="2189906997" sldId="304"/>
        </pc:sldMkLst>
        <pc:spChg chg="mod">
          <ac:chgData name="urh trinko" userId="3b62f928bb6fe22b" providerId="LiveId" clId="{196519FD-3C64-4461-AC3D-BB99B1B5B961}" dt="2023-01-13T10:31:29.934" v="27878" actId="14100"/>
          <ac:spMkLst>
            <pc:docMk/>
            <pc:sldMk cId="2189906997" sldId="304"/>
            <ac:spMk id="2" creationId="{28922DB6-1154-B5AC-BB07-AEE53267FD51}"/>
          </ac:spMkLst>
        </pc:spChg>
        <pc:spChg chg="mod">
          <ac:chgData name="urh trinko" userId="3b62f928bb6fe22b" providerId="LiveId" clId="{196519FD-3C64-4461-AC3D-BB99B1B5B961}" dt="2023-01-13T10:32:52.989" v="27896" actId="27636"/>
          <ac:spMkLst>
            <pc:docMk/>
            <pc:sldMk cId="2189906997" sldId="304"/>
            <ac:spMk id="3" creationId="{159D43DC-5920-4607-F4E0-A4526E465335}"/>
          </ac:spMkLst>
        </pc:spChg>
        <pc:picChg chg="add mod">
          <ac:chgData name="urh trinko" userId="3b62f928bb6fe22b" providerId="LiveId" clId="{196519FD-3C64-4461-AC3D-BB99B1B5B961}" dt="2023-01-13T10:32:50.457" v="27894" actId="1076"/>
          <ac:picMkLst>
            <pc:docMk/>
            <pc:sldMk cId="2189906997" sldId="304"/>
            <ac:picMk id="5" creationId="{5745C56E-EFBB-0D98-7CB7-77ABB6669DF9}"/>
          </ac:picMkLst>
        </pc:picChg>
      </pc:sldChg>
      <pc:sldChg chg="modSp new mod">
        <pc:chgData name="urh trinko" userId="3b62f928bb6fe22b" providerId="LiveId" clId="{196519FD-3C64-4461-AC3D-BB99B1B5B961}" dt="2023-01-16T13:20:13.598" v="28633" actId="5793"/>
        <pc:sldMkLst>
          <pc:docMk/>
          <pc:sldMk cId="2218323220" sldId="305"/>
        </pc:sldMkLst>
        <pc:spChg chg="mod">
          <ac:chgData name="urh trinko" userId="3b62f928bb6fe22b" providerId="LiveId" clId="{196519FD-3C64-4461-AC3D-BB99B1B5B961}" dt="2023-01-16T09:39:39.928" v="28153" actId="207"/>
          <ac:spMkLst>
            <pc:docMk/>
            <pc:sldMk cId="2218323220" sldId="305"/>
            <ac:spMk id="2" creationId="{9B006C9C-3824-05F0-D7A7-899C9DC7803D}"/>
          </ac:spMkLst>
        </pc:spChg>
        <pc:spChg chg="mod">
          <ac:chgData name="urh trinko" userId="3b62f928bb6fe22b" providerId="LiveId" clId="{196519FD-3C64-4461-AC3D-BB99B1B5B961}" dt="2023-01-16T13:20:13.598" v="28633" actId="5793"/>
          <ac:spMkLst>
            <pc:docMk/>
            <pc:sldMk cId="2218323220" sldId="305"/>
            <ac:spMk id="3" creationId="{B72AF94F-913D-2C40-1414-41B9018121CF}"/>
          </ac:spMkLst>
        </pc:spChg>
      </pc:sldChg>
      <pc:sldChg chg="modSp new mod">
        <pc:chgData name="urh trinko" userId="3b62f928bb6fe22b" providerId="LiveId" clId="{196519FD-3C64-4461-AC3D-BB99B1B5B961}" dt="2023-01-17T11:51:33.562" v="29640" actId="14100"/>
        <pc:sldMkLst>
          <pc:docMk/>
          <pc:sldMk cId="734669102" sldId="306"/>
        </pc:sldMkLst>
        <pc:spChg chg="mod">
          <ac:chgData name="urh trinko" userId="3b62f928bb6fe22b" providerId="LiveId" clId="{196519FD-3C64-4461-AC3D-BB99B1B5B961}" dt="2023-01-17T10:08:01.252" v="28643" actId="20577"/>
          <ac:spMkLst>
            <pc:docMk/>
            <pc:sldMk cId="734669102" sldId="306"/>
            <ac:spMk id="2" creationId="{F52B4F79-DEB2-9DC2-5F94-34F8BDD677C8}"/>
          </ac:spMkLst>
        </pc:spChg>
        <pc:spChg chg="mod">
          <ac:chgData name="urh trinko" userId="3b62f928bb6fe22b" providerId="LiveId" clId="{196519FD-3C64-4461-AC3D-BB99B1B5B961}" dt="2023-01-17T11:51:33.562" v="29640" actId="14100"/>
          <ac:spMkLst>
            <pc:docMk/>
            <pc:sldMk cId="734669102" sldId="306"/>
            <ac:spMk id="3" creationId="{8411D65E-45DD-EDC4-2BAD-F3EFE80C77A9}"/>
          </ac:spMkLst>
        </pc:spChg>
      </pc:sldChg>
      <pc:sldChg chg="addSp delSp modSp new mod">
        <pc:chgData name="urh trinko" userId="3b62f928bb6fe22b" providerId="LiveId" clId="{196519FD-3C64-4461-AC3D-BB99B1B5B961}" dt="2023-01-17T11:55:55.708" v="29648" actId="1076"/>
        <pc:sldMkLst>
          <pc:docMk/>
          <pc:sldMk cId="1407368328" sldId="307"/>
        </pc:sldMkLst>
        <pc:spChg chg="del">
          <ac:chgData name="urh trinko" userId="3b62f928bb6fe22b" providerId="LiveId" clId="{196519FD-3C64-4461-AC3D-BB99B1B5B961}" dt="2023-01-17T11:51:44.613" v="29642" actId="21"/>
          <ac:spMkLst>
            <pc:docMk/>
            <pc:sldMk cId="1407368328" sldId="307"/>
            <ac:spMk id="2" creationId="{FE8ECCA5-2DA6-A1FD-0A66-F147E6FFF357}"/>
          </ac:spMkLst>
        </pc:spChg>
        <pc:spChg chg="del">
          <ac:chgData name="urh trinko" userId="3b62f928bb6fe22b" providerId="LiveId" clId="{196519FD-3C64-4461-AC3D-BB99B1B5B961}" dt="2023-01-17T11:55:48.302" v="29645" actId="931"/>
          <ac:spMkLst>
            <pc:docMk/>
            <pc:sldMk cId="1407368328" sldId="307"/>
            <ac:spMk id="3" creationId="{1D925BE0-5050-A06E-DDA0-D9EBDAC227A6}"/>
          </ac:spMkLst>
        </pc:spChg>
        <pc:picChg chg="add mod">
          <ac:chgData name="urh trinko" userId="3b62f928bb6fe22b" providerId="LiveId" clId="{196519FD-3C64-4461-AC3D-BB99B1B5B961}" dt="2023-01-17T11:55:55.708" v="29648" actId="1076"/>
          <ac:picMkLst>
            <pc:docMk/>
            <pc:sldMk cId="1407368328" sldId="307"/>
            <ac:picMk id="5" creationId="{606E9084-5F1B-DB79-2B11-671D431FB2DA}"/>
          </ac:picMkLst>
        </pc:picChg>
      </pc:sldChg>
      <pc:sldChg chg="new del">
        <pc:chgData name="urh trinko" userId="3b62f928bb6fe22b" providerId="LiveId" clId="{196519FD-3C64-4461-AC3D-BB99B1B5B961}" dt="2023-01-17T11:55:33.628" v="29644" actId="47"/>
        <pc:sldMkLst>
          <pc:docMk/>
          <pc:sldMk cId="2609056464" sldId="308"/>
        </pc:sldMkLst>
      </pc:sldChg>
      <pc:sldChg chg="addSp delSp modSp new mod">
        <pc:chgData name="urh trinko" userId="3b62f928bb6fe22b" providerId="LiveId" clId="{196519FD-3C64-4461-AC3D-BB99B1B5B961}" dt="2023-01-18T11:05:07.901" v="30291" actId="1076"/>
        <pc:sldMkLst>
          <pc:docMk/>
          <pc:sldMk cId="3248488880" sldId="308"/>
        </pc:sldMkLst>
        <pc:spChg chg="mod">
          <ac:chgData name="urh trinko" userId="3b62f928bb6fe22b" providerId="LiveId" clId="{196519FD-3C64-4461-AC3D-BB99B1B5B961}" dt="2023-01-18T10:30:45.901" v="29658" actId="20577"/>
          <ac:spMkLst>
            <pc:docMk/>
            <pc:sldMk cId="3248488880" sldId="308"/>
            <ac:spMk id="2" creationId="{321B75FB-32AC-E46F-87DB-E32988D6504E}"/>
          </ac:spMkLst>
        </pc:spChg>
        <pc:spChg chg="mod">
          <ac:chgData name="urh trinko" userId="3b62f928bb6fe22b" providerId="LiveId" clId="{196519FD-3C64-4461-AC3D-BB99B1B5B961}" dt="2023-01-18T11:04:42.648" v="30287" actId="14100"/>
          <ac:spMkLst>
            <pc:docMk/>
            <pc:sldMk cId="3248488880" sldId="308"/>
            <ac:spMk id="3" creationId="{5EE09F1A-7A10-5916-4E5C-36ED05710455}"/>
          </ac:spMkLst>
        </pc:spChg>
        <pc:picChg chg="add del mod">
          <ac:chgData name="urh trinko" userId="3b62f928bb6fe22b" providerId="LiveId" clId="{196519FD-3C64-4461-AC3D-BB99B1B5B961}" dt="2023-01-18T10:36:04.500" v="30115" actId="478"/>
          <ac:picMkLst>
            <pc:docMk/>
            <pc:sldMk cId="3248488880" sldId="308"/>
            <ac:picMk id="5" creationId="{A9BF4BC6-215C-9E5F-5A6D-E910F570FBF6}"/>
          </ac:picMkLst>
        </pc:picChg>
        <pc:picChg chg="add del mod">
          <ac:chgData name="urh trinko" userId="3b62f928bb6fe22b" providerId="LiveId" clId="{196519FD-3C64-4461-AC3D-BB99B1B5B961}" dt="2023-01-18T11:03:02.742" v="30126" actId="478"/>
          <ac:picMkLst>
            <pc:docMk/>
            <pc:sldMk cId="3248488880" sldId="308"/>
            <ac:picMk id="7" creationId="{E5C96D97-139A-A7B0-6A07-FE19D75D5F95}"/>
          </ac:picMkLst>
        </pc:picChg>
        <pc:picChg chg="add mod">
          <ac:chgData name="urh trinko" userId="3b62f928bb6fe22b" providerId="LiveId" clId="{196519FD-3C64-4461-AC3D-BB99B1B5B961}" dt="2023-01-18T11:04:58.878" v="30289" actId="1076"/>
          <ac:picMkLst>
            <pc:docMk/>
            <pc:sldMk cId="3248488880" sldId="308"/>
            <ac:picMk id="9" creationId="{9762C1DC-6743-B2C9-C8AA-ADE6DA884373}"/>
          </ac:picMkLst>
        </pc:picChg>
        <pc:picChg chg="add mod">
          <ac:chgData name="urh trinko" userId="3b62f928bb6fe22b" providerId="LiveId" clId="{196519FD-3C64-4461-AC3D-BB99B1B5B961}" dt="2023-01-18T11:05:07.901" v="30291" actId="1076"/>
          <ac:picMkLst>
            <pc:docMk/>
            <pc:sldMk cId="3248488880" sldId="308"/>
            <ac:picMk id="11" creationId="{946544CE-47CE-1922-4C55-FAE0DE67D1B1}"/>
          </ac:picMkLst>
        </pc:picChg>
      </pc:sldChg>
      <pc:sldChg chg="addSp delSp modSp new mod">
        <pc:chgData name="urh trinko" userId="3b62f928bb6fe22b" providerId="LiveId" clId="{196519FD-3C64-4461-AC3D-BB99B1B5B961}" dt="2023-01-19T09:11:06.883" v="30821" actId="1076"/>
        <pc:sldMkLst>
          <pc:docMk/>
          <pc:sldMk cId="1830838453" sldId="309"/>
        </pc:sldMkLst>
        <pc:spChg chg="del">
          <ac:chgData name="urh trinko" userId="3b62f928bb6fe22b" providerId="LiveId" clId="{196519FD-3C64-4461-AC3D-BB99B1B5B961}" dt="2023-01-18T13:22:21.873" v="30293" actId="21"/>
          <ac:spMkLst>
            <pc:docMk/>
            <pc:sldMk cId="1830838453" sldId="309"/>
            <ac:spMk id="2" creationId="{9425583B-FED0-BCFD-2841-A067972FEF2C}"/>
          </ac:spMkLst>
        </pc:spChg>
        <pc:spChg chg="mod">
          <ac:chgData name="urh trinko" userId="3b62f928bb6fe22b" providerId="LiveId" clId="{196519FD-3C64-4461-AC3D-BB99B1B5B961}" dt="2023-01-18T13:28:52.737" v="30815" actId="27636"/>
          <ac:spMkLst>
            <pc:docMk/>
            <pc:sldMk cId="1830838453" sldId="309"/>
            <ac:spMk id="3" creationId="{EC2925A0-3EC6-F349-252F-6B6371293C52}"/>
          </ac:spMkLst>
        </pc:spChg>
        <pc:picChg chg="add mod">
          <ac:chgData name="urh trinko" userId="3b62f928bb6fe22b" providerId="LiveId" clId="{196519FD-3C64-4461-AC3D-BB99B1B5B961}" dt="2023-01-19T09:11:06.883" v="30821" actId="1076"/>
          <ac:picMkLst>
            <pc:docMk/>
            <pc:sldMk cId="1830838453" sldId="309"/>
            <ac:picMk id="5" creationId="{A9FB9482-9CEC-E200-B5DA-00EBC5504B7F}"/>
          </ac:picMkLst>
        </pc:picChg>
      </pc:sldChg>
      <pc:sldChg chg="addSp modSp new mod">
        <pc:chgData name="urh trinko" userId="3b62f928bb6fe22b" providerId="LiveId" clId="{196519FD-3C64-4461-AC3D-BB99B1B5B961}" dt="2023-01-19T12:06:49.668" v="31322" actId="1076"/>
        <pc:sldMkLst>
          <pc:docMk/>
          <pc:sldMk cId="4283997099" sldId="310"/>
        </pc:sldMkLst>
        <pc:spChg chg="mod">
          <ac:chgData name="urh trinko" userId="3b62f928bb6fe22b" providerId="LiveId" clId="{196519FD-3C64-4461-AC3D-BB99B1B5B961}" dt="2023-01-19T11:55:06.567" v="30831" actId="20577"/>
          <ac:spMkLst>
            <pc:docMk/>
            <pc:sldMk cId="4283997099" sldId="310"/>
            <ac:spMk id="2" creationId="{8E41A96E-A496-65E3-38B6-18F0132B9331}"/>
          </ac:spMkLst>
        </pc:spChg>
        <pc:spChg chg="mod">
          <ac:chgData name="urh trinko" userId="3b62f928bb6fe22b" providerId="LiveId" clId="{196519FD-3C64-4461-AC3D-BB99B1B5B961}" dt="2023-01-19T12:03:46.919" v="31313" actId="27636"/>
          <ac:spMkLst>
            <pc:docMk/>
            <pc:sldMk cId="4283997099" sldId="310"/>
            <ac:spMk id="3" creationId="{CA0CE40A-3669-BA66-5D40-88BE727C221B}"/>
          </ac:spMkLst>
        </pc:spChg>
        <pc:picChg chg="add mod">
          <ac:chgData name="urh trinko" userId="3b62f928bb6fe22b" providerId="LiveId" clId="{196519FD-3C64-4461-AC3D-BB99B1B5B961}" dt="2023-01-19T12:06:39.962" v="31319" actId="1076"/>
          <ac:picMkLst>
            <pc:docMk/>
            <pc:sldMk cId="4283997099" sldId="310"/>
            <ac:picMk id="5" creationId="{399099BC-6321-DC2B-812D-454B6EEB1DFA}"/>
          </ac:picMkLst>
        </pc:picChg>
        <pc:picChg chg="add mod">
          <ac:chgData name="urh trinko" userId="3b62f928bb6fe22b" providerId="LiveId" clId="{196519FD-3C64-4461-AC3D-BB99B1B5B961}" dt="2023-01-19T12:06:49.668" v="31322" actId="1076"/>
          <ac:picMkLst>
            <pc:docMk/>
            <pc:sldMk cId="4283997099" sldId="310"/>
            <ac:picMk id="7" creationId="{2FC5B8FA-A281-A6B6-5F9D-E6B42B031D08}"/>
          </ac:picMkLst>
        </pc:picChg>
      </pc:sldChg>
      <pc:sldChg chg="delSp modSp new mod">
        <pc:chgData name="urh trinko" userId="3b62f928bb6fe22b" providerId="LiveId" clId="{196519FD-3C64-4461-AC3D-BB99B1B5B961}" dt="2023-01-19T13:49:49.383" v="31584" actId="20577"/>
        <pc:sldMkLst>
          <pc:docMk/>
          <pc:sldMk cId="1459463334" sldId="311"/>
        </pc:sldMkLst>
        <pc:spChg chg="del mod">
          <ac:chgData name="urh trinko" userId="3b62f928bb6fe22b" providerId="LiveId" clId="{196519FD-3C64-4461-AC3D-BB99B1B5B961}" dt="2023-01-19T13:43:04.780" v="31325" actId="21"/>
          <ac:spMkLst>
            <pc:docMk/>
            <pc:sldMk cId="1459463334" sldId="311"/>
            <ac:spMk id="2" creationId="{9A73F9EC-2E99-33D0-5ACD-EC4EBD35B99D}"/>
          </ac:spMkLst>
        </pc:spChg>
        <pc:spChg chg="mod">
          <ac:chgData name="urh trinko" userId="3b62f928bb6fe22b" providerId="LiveId" clId="{196519FD-3C64-4461-AC3D-BB99B1B5B961}" dt="2023-01-19T13:49:49.383" v="31584" actId="20577"/>
          <ac:spMkLst>
            <pc:docMk/>
            <pc:sldMk cId="1459463334" sldId="311"/>
            <ac:spMk id="3" creationId="{9D55657E-C07D-E8C2-FE03-74F8696532C0}"/>
          </ac:spMkLst>
        </pc:spChg>
      </pc:sldChg>
      <pc:sldChg chg="modSp new mod">
        <pc:chgData name="urh trinko" userId="3b62f928bb6fe22b" providerId="LiveId" clId="{196519FD-3C64-4461-AC3D-BB99B1B5B961}" dt="2023-01-24T09:10:21.273" v="32213" actId="20577"/>
        <pc:sldMkLst>
          <pc:docMk/>
          <pc:sldMk cId="2938886860" sldId="312"/>
        </pc:sldMkLst>
        <pc:spChg chg="mod">
          <ac:chgData name="urh trinko" userId="3b62f928bb6fe22b" providerId="LiveId" clId="{196519FD-3C64-4461-AC3D-BB99B1B5B961}" dt="2023-01-20T13:29:13.338" v="31594" actId="20577"/>
          <ac:spMkLst>
            <pc:docMk/>
            <pc:sldMk cId="2938886860" sldId="312"/>
            <ac:spMk id="2" creationId="{FF243AF3-A579-7AA5-44B1-54AE4435BEEC}"/>
          </ac:spMkLst>
        </pc:spChg>
        <pc:spChg chg="mod">
          <ac:chgData name="urh trinko" userId="3b62f928bb6fe22b" providerId="LiveId" clId="{196519FD-3C64-4461-AC3D-BB99B1B5B961}" dt="2023-01-24T09:10:21.273" v="32213" actId="20577"/>
          <ac:spMkLst>
            <pc:docMk/>
            <pc:sldMk cId="2938886860" sldId="312"/>
            <ac:spMk id="3" creationId="{E1D056E9-6B28-5345-B681-8E4CCC1D7BAE}"/>
          </ac:spMkLst>
        </pc:spChg>
      </pc:sldChg>
      <pc:sldChg chg="modSp new mod">
        <pc:chgData name="urh trinko" userId="3b62f928bb6fe22b" providerId="LiveId" clId="{196519FD-3C64-4461-AC3D-BB99B1B5B961}" dt="2023-01-26T11:13:07.906" v="33145" actId="20577"/>
        <pc:sldMkLst>
          <pc:docMk/>
          <pc:sldMk cId="1027578968" sldId="313"/>
        </pc:sldMkLst>
        <pc:spChg chg="mod">
          <ac:chgData name="urh trinko" userId="3b62f928bb6fe22b" providerId="LiveId" clId="{196519FD-3C64-4461-AC3D-BB99B1B5B961}" dt="2023-01-26T11:13:07.906" v="33145" actId="20577"/>
          <ac:spMkLst>
            <pc:docMk/>
            <pc:sldMk cId="1027578968" sldId="313"/>
            <ac:spMk id="2" creationId="{384C7D77-DC5E-0848-9AA0-866B7AFA78EA}"/>
          </ac:spMkLst>
        </pc:spChg>
        <pc:spChg chg="mod">
          <ac:chgData name="urh trinko" userId="3b62f928bb6fe22b" providerId="LiveId" clId="{196519FD-3C64-4461-AC3D-BB99B1B5B961}" dt="2023-01-25T09:01:49.767" v="32643" actId="20577"/>
          <ac:spMkLst>
            <pc:docMk/>
            <pc:sldMk cId="1027578968" sldId="313"/>
            <ac:spMk id="3" creationId="{9DFD1108-3500-D416-AEE1-5107A647E518}"/>
          </ac:spMkLst>
        </pc:spChg>
      </pc:sldChg>
      <pc:sldChg chg="addSp modSp new mod">
        <pc:chgData name="urh trinko" userId="3b62f928bb6fe22b" providerId="LiveId" clId="{196519FD-3C64-4461-AC3D-BB99B1B5B961}" dt="2023-01-26T11:13:10.981" v="33147" actId="20577"/>
        <pc:sldMkLst>
          <pc:docMk/>
          <pc:sldMk cId="1950290858" sldId="314"/>
        </pc:sldMkLst>
        <pc:spChg chg="mod">
          <ac:chgData name="urh trinko" userId="3b62f928bb6fe22b" providerId="LiveId" clId="{196519FD-3C64-4461-AC3D-BB99B1B5B961}" dt="2023-01-26T11:13:10.981" v="33147" actId="20577"/>
          <ac:spMkLst>
            <pc:docMk/>
            <pc:sldMk cId="1950290858" sldId="314"/>
            <ac:spMk id="2" creationId="{E06EFA0A-1914-BC59-6ED7-9BC218DD1543}"/>
          </ac:spMkLst>
        </pc:spChg>
        <pc:spChg chg="mod">
          <ac:chgData name="urh trinko" userId="3b62f928bb6fe22b" providerId="LiveId" clId="{196519FD-3C64-4461-AC3D-BB99B1B5B961}" dt="2023-01-25T13:43:05.327" v="32789" actId="14100"/>
          <ac:spMkLst>
            <pc:docMk/>
            <pc:sldMk cId="1950290858" sldId="314"/>
            <ac:spMk id="3" creationId="{F277D9EA-2F3E-7495-C63B-31BAD0BBAF5B}"/>
          </ac:spMkLst>
        </pc:spChg>
        <pc:picChg chg="add mod">
          <ac:chgData name="urh trinko" userId="3b62f928bb6fe22b" providerId="LiveId" clId="{196519FD-3C64-4461-AC3D-BB99B1B5B961}" dt="2023-01-25T13:45:00.998" v="32793" actId="1076"/>
          <ac:picMkLst>
            <pc:docMk/>
            <pc:sldMk cId="1950290858" sldId="314"/>
            <ac:picMk id="5" creationId="{D09DA891-4370-67D6-6FAB-24A27DBFF1B3}"/>
          </ac:picMkLst>
        </pc:picChg>
      </pc:sldChg>
      <pc:sldChg chg="addSp modSp new mod">
        <pc:chgData name="urh trinko" userId="3b62f928bb6fe22b" providerId="LiveId" clId="{196519FD-3C64-4461-AC3D-BB99B1B5B961}" dt="2023-01-26T11:17:11.891" v="33324" actId="1076"/>
        <pc:sldMkLst>
          <pc:docMk/>
          <pc:sldMk cId="471717874" sldId="315"/>
        </pc:sldMkLst>
        <pc:spChg chg="mod">
          <ac:chgData name="urh trinko" userId="3b62f928bb6fe22b" providerId="LiveId" clId="{196519FD-3C64-4461-AC3D-BB99B1B5B961}" dt="2023-01-26T11:13:15.118" v="33149" actId="20577"/>
          <ac:spMkLst>
            <pc:docMk/>
            <pc:sldMk cId="471717874" sldId="315"/>
            <ac:spMk id="2" creationId="{2C598AAC-7C2F-9AE4-65CE-9FE16297002C}"/>
          </ac:spMkLst>
        </pc:spChg>
        <pc:spChg chg="mod">
          <ac:chgData name="urh trinko" userId="3b62f928bb6fe22b" providerId="LiveId" clId="{196519FD-3C64-4461-AC3D-BB99B1B5B961}" dt="2023-01-26T11:16:38.807" v="33306" actId="27636"/>
          <ac:spMkLst>
            <pc:docMk/>
            <pc:sldMk cId="471717874" sldId="315"/>
            <ac:spMk id="3" creationId="{ACE411BA-6742-8431-D34C-017C17A35C02}"/>
          </ac:spMkLst>
        </pc:spChg>
        <pc:spChg chg="add mod">
          <ac:chgData name="urh trinko" userId="3b62f928bb6fe22b" providerId="LiveId" clId="{196519FD-3C64-4461-AC3D-BB99B1B5B961}" dt="2023-01-26T11:17:11.891" v="33324" actId="1076"/>
          <ac:spMkLst>
            <pc:docMk/>
            <pc:sldMk cId="471717874" sldId="315"/>
            <ac:spMk id="6" creationId="{B1D65A9F-DDFD-6153-C02B-FF6BE1A4E98F}"/>
          </ac:spMkLst>
        </pc:spChg>
        <pc:picChg chg="add mod">
          <ac:chgData name="urh trinko" userId="3b62f928bb6fe22b" providerId="LiveId" clId="{196519FD-3C64-4461-AC3D-BB99B1B5B961}" dt="2023-01-26T11:16:40.290" v="33307" actId="1076"/>
          <ac:picMkLst>
            <pc:docMk/>
            <pc:sldMk cId="471717874" sldId="315"/>
            <ac:picMk id="5" creationId="{6B115AD8-208A-848D-540B-9FD0DD9BBF06}"/>
          </ac:picMkLst>
        </pc:picChg>
      </pc:sldChg>
      <pc:sldChg chg="addSp delSp modSp new mod">
        <pc:chgData name="urh trinko" userId="3b62f928bb6fe22b" providerId="LiveId" clId="{196519FD-3C64-4461-AC3D-BB99B1B5B961}" dt="2023-01-26T14:25:06.642" v="33454" actId="1076"/>
        <pc:sldMkLst>
          <pc:docMk/>
          <pc:sldMk cId="219951926" sldId="316"/>
        </pc:sldMkLst>
        <pc:spChg chg="del">
          <ac:chgData name="urh trinko" userId="3b62f928bb6fe22b" providerId="LiveId" clId="{196519FD-3C64-4461-AC3D-BB99B1B5B961}" dt="2023-01-26T14:22:14.544" v="33326" actId="478"/>
          <ac:spMkLst>
            <pc:docMk/>
            <pc:sldMk cId="219951926" sldId="316"/>
            <ac:spMk id="2" creationId="{0C14200B-1D27-CC9E-1E09-617EF243FC45}"/>
          </ac:spMkLst>
        </pc:spChg>
        <pc:spChg chg="del mod">
          <ac:chgData name="urh trinko" userId="3b62f928bb6fe22b" providerId="LiveId" clId="{196519FD-3C64-4461-AC3D-BB99B1B5B961}" dt="2023-01-26T14:23:50.912" v="33328"/>
          <ac:spMkLst>
            <pc:docMk/>
            <pc:sldMk cId="219951926" sldId="316"/>
            <ac:spMk id="3" creationId="{6401BF39-BC10-5C6D-C14C-93B18B1E62F6}"/>
          </ac:spMkLst>
        </pc:spChg>
        <pc:spChg chg="add mod">
          <ac:chgData name="urh trinko" userId="3b62f928bb6fe22b" providerId="LiveId" clId="{196519FD-3C64-4461-AC3D-BB99B1B5B961}" dt="2023-01-26T14:24:59.638" v="33453" actId="313"/>
          <ac:spMkLst>
            <pc:docMk/>
            <pc:sldMk cId="219951926" sldId="316"/>
            <ac:spMk id="7" creationId="{5746CC5D-4CBD-8AF8-D328-5BC2B23B60E3}"/>
          </ac:spMkLst>
        </pc:spChg>
        <pc:picChg chg="add del mod">
          <ac:chgData name="urh trinko" userId="3b62f928bb6fe22b" providerId="LiveId" clId="{196519FD-3C64-4461-AC3D-BB99B1B5B961}" dt="2023-01-26T14:24:06.826" v="33331" actId="478"/>
          <ac:picMkLst>
            <pc:docMk/>
            <pc:sldMk cId="219951926" sldId="316"/>
            <ac:picMk id="5" creationId="{659C5F2D-1B5D-BB93-5EB1-043EBA32A33C}"/>
          </ac:picMkLst>
        </pc:picChg>
        <pc:picChg chg="add mod">
          <ac:chgData name="urh trinko" userId="3b62f928bb6fe22b" providerId="LiveId" clId="{196519FD-3C64-4461-AC3D-BB99B1B5B961}" dt="2023-01-26T14:25:06.642" v="33454" actId="1076"/>
          <ac:picMkLst>
            <pc:docMk/>
            <pc:sldMk cId="219951926" sldId="316"/>
            <ac:picMk id="8" creationId="{1BAB89EB-EE8E-ADE7-3157-7B241722A435}"/>
          </ac:picMkLst>
        </pc:picChg>
      </pc:sldChg>
      <pc:sldChg chg="modSp new mod">
        <pc:chgData name="urh trinko" userId="3b62f928bb6fe22b" providerId="LiveId" clId="{196519FD-3C64-4461-AC3D-BB99B1B5B961}" dt="2023-01-27T11:52:23.434" v="33507" actId="5793"/>
        <pc:sldMkLst>
          <pc:docMk/>
          <pc:sldMk cId="402201125" sldId="317"/>
        </pc:sldMkLst>
        <pc:spChg chg="mod">
          <ac:chgData name="urh trinko" userId="3b62f928bb6fe22b" providerId="LiveId" clId="{196519FD-3C64-4461-AC3D-BB99B1B5B961}" dt="2023-01-27T11:52:05.966" v="33464" actId="20577"/>
          <ac:spMkLst>
            <pc:docMk/>
            <pc:sldMk cId="402201125" sldId="317"/>
            <ac:spMk id="2" creationId="{143F94BC-3947-75FE-2ED6-9F22FF42DB63}"/>
          </ac:spMkLst>
        </pc:spChg>
        <pc:spChg chg="mod">
          <ac:chgData name="urh trinko" userId="3b62f928bb6fe22b" providerId="LiveId" clId="{196519FD-3C64-4461-AC3D-BB99B1B5B961}" dt="2023-01-27T11:52:23.434" v="33507" actId="5793"/>
          <ac:spMkLst>
            <pc:docMk/>
            <pc:sldMk cId="402201125" sldId="317"/>
            <ac:spMk id="3" creationId="{1C046798-9DFD-7146-DD0E-38911C5B25CB}"/>
          </ac:spMkLst>
        </pc:spChg>
      </pc:sldChg>
      <pc:sldChg chg="modSp new mod">
        <pc:chgData name="urh trinko" userId="3b62f928bb6fe22b" providerId="LiveId" clId="{196519FD-3C64-4461-AC3D-BB99B1B5B961}" dt="2023-01-30T13:55:35.347" v="33911" actId="20577"/>
        <pc:sldMkLst>
          <pc:docMk/>
          <pc:sldMk cId="2755848481" sldId="318"/>
        </pc:sldMkLst>
        <pc:spChg chg="mod">
          <ac:chgData name="urh trinko" userId="3b62f928bb6fe22b" providerId="LiveId" clId="{196519FD-3C64-4461-AC3D-BB99B1B5B961}" dt="2023-01-30T13:36:56.927" v="33517" actId="20577"/>
          <ac:spMkLst>
            <pc:docMk/>
            <pc:sldMk cId="2755848481" sldId="318"/>
            <ac:spMk id="2" creationId="{5CE28DA6-2FB3-0CB1-478C-6C7B9A2F55D6}"/>
          </ac:spMkLst>
        </pc:spChg>
        <pc:spChg chg="mod">
          <ac:chgData name="urh trinko" userId="3b62f928bb6fe22b" providerId="LiveId" clId="{196519FD-3C64-4461-AC3D-BB99B1B5B961}" dt="2023-01-30T13:55:35.347" v="33911" actId="20577"/>
          <ac:spMkLst>
            <pc:docMk/>
            <pc:sldMk cId="2755848481" sldId="318"/>
            <ac:spMk id="3" creationId="{356396D0-578A-0C82-7A09-B8D9B33226C9}"/>
          </ac:spMkLst>
        </pc:spChg>
      </pc:sldChg>
      <pc:sldChg chg="modSp new mod">
        <pc:chgData name="urh trinko" userId="3b62f928bb6fe22b" providerId="LiveId" clId="{196519FD-3C64-4461-AC3D-BB99B1B5B961}" dt="2023-01-31T14:16:46.442" v="34334" actId="20577"/>
        <pc:sldMkLst>
          <pc:docMk/>
          <pc:sldMk cId="3682556475" sldId="319"/>
        </pc:sldMkLst>
        <pc:spChg chg="mod">
          <ac:chgData name="urh trinko" userId="3b62f928bb6fe22b" providerId="LiveId" clId="{196519FD-3C64-4461-AC3D-BB99B1B5B961}" dt="2023-01-31T14:14:20.232" v="33921" actId="20577"/>
          <ac:spMkLst>
            <pc:docMk/>
            <pc:sldMk cId="3682556475" sldId="319"/>
            <ac:spMk id="2" creationId="{41E238BA-E4CD-F88E-3B3D-2E3934315608}"/>
          </ac:spMkLst>
        </pc:spChg>
        <pc:spChg chg="mod">
          <ac:chgData name="urh trinko" userId="3b62f928bb6fe22b" providerId="LiveId" clId="{196519FD-3C64-4461-AC3D-BB99B1B5B961}" dt="2023-01-31T14:16:46.442" v="34334" actId="20577"/>
          <ac:spMkLst>
            <pc:docMk/>
            <pc:sldMk cId="3682556475" sldId="319"/>
            <ac:spMk id="3" creationId="{541F1C52-2A4A-945A-49D9-9356F0CF4901}"/>
          </ac:spMkLst>
        </pc:spChg>
      </pc:sldChg>
      <pc:sldChg chg="modSp new mod">
        <pc:chgData name="urh trinko" userId="3b62f928bb6fe22b" providerId="LiveId" clId="{196519FD-3C64-4461-AC3D-BB99B1B5B961}" dt="2023-02-01T11:00:28.003" v="34517" actId="20577"/>
        <pc:sldMkLst>
          <pc:docMk/>
          <pc:sldMk cId="781277585" sldId="320"/>
        </pc:sldMkLst>
        <pc:spChg chg="mod">
          <ac:chgData name="urh trinko" userId="3b62f928bb6fe22b" providerId="LiveId" clId="{196519FD-3C64-4461-AC3D-BB99B1B5B961}" dt="2023-02-01T10:58:55.334" v="34343" actId="20577"/>
          <ac:spMkLst>
            <pc:docMk/>
            <pc:sldMk cId="781277585" sldId="320"/>
            <ac:spMk id="2" creationId="{F1821899-A05A-9E6D-7857-AE912589939D}"/>
          </ac:spMkLst>
        </pc:spChg>
        <pc:spChg chg="mod">
          <ac:chgData name="urh trinko" userId="3b62f928bb6fe22b" providerId="LiveId" clId="{196519FD-3C64-4461-AC3D-BB99B1B5B961}" dt="2023-02-01T11:00:28.003" v="34517" actId="20577"/>
          <ac:spMkLst>
            <pc:docMk/>
            <pc:sldMk cId="781277585" sldId="320"/>
            <ac:spMk id="3" creationId="{994FBB6A-2F68-8E8D-5B08-2FD633451D6C}"/>
          </ac:spMkLst>
        </pc:spChg>
      </pc:sldChg>
      <pc:sldChg chg="addSp delSp modSp new mod">
        <pc:chgData name="urh trinko" userId="3b62f928bb6fe22b" providerId="LiveId" clId="{196519FD-3C64-4461-AC3D-BB99B1B5B961}" dt="2023-02-01T11:13:22.758" v="34702" actId="1076"/>
        <pc:sldMkLst>
          <pc:docMk/>
          <pc:sldMk cId="4279281272" sldId="321"/>
        </pc:sldMkLst>
        <pc:spChg chg="del">
          <ac:chgData name="urh trinko" userId="3b62f928bb6fe22b" providerId="LiveId" clId="{196519FD-3C64-4461-AC3D-BB99B1B5B961}" dt="2023-02-01T11:03:41.345" v="34519" actId="21"/>
          <ac:spMkLst>
            <pc:docMk/>
            <pc:sldMk cId="4279281272" sldId="321"/>
            <ac:spMk id="2" creationId="{70058073-6ACB-0A45-C582-0C2820F75A90}"/>
          </ac:spMkLst>
        </pc:spChg>
        <pc:spChg chg="mod">
          <ac:chgData name="urh trinko" userId="3b62f928bb6fe22b" providerId="LiveId" clId="{196519FD-3C64-4461-AC3D-BB99B1B5B961}" dt="2023-02-01T11:04:27.676" v="34642" actId="14100"/>
          <ac:spMkLst>
            <pc:docMk/>
            <pc:sldMk cId="4279281272" sldId="321"/>
            <ac:spMk id="3" creationId="{448B1177-B885-C3F4-178A-1BBE99EB4612}"/>
          </ac:spMkLst>
        </pc:spChg>
        <pc:picChg chg="add mod">
          <ac:chgData name="urh trinko" userId="3b62f928bb6fe22b" providerId="LiveId" clId="{196519FD-3C64-4461-AC3D-BB99B1B5B961}" dt="2023-02-01T11:13:06.074" v="34695" actId="1076"/>
          <ac:picMkLst>
            <pc:docMk/>
            <pc:sldMk cId="4279281272" sldId="321"/>
            <ac:picMk id="5" creationId="{9F9F527B-DEDF-909A-F831-A63311402EFA}"/>
          </ac:picMkLst>
        </pc:picChg>
        <pc:picChg chg="add mod">
          <ac:chgData name="urh trinko" userId="3b62f928bb6fe22b" providerId="LiveId" clId="{196519FD-3C64-4461-AC3D-BB99B1B5B961}" dt="2023-02-01T11:13:15.184" v="34700" actId="1076"/>
          <ac:picMkLst>
            <pc:docMk/>
            <pc:sldMk cId="4279281272" sldId="321"/>
            <ac:picMk id="7" creationId="{C6CBE243-2B64-602A-779F-0A7B574869DD}"/>
          </ac:picMkLst>
        </pc:picChg>
        <pc:picChg chg="add mod">
          <ac:chgData name="urh trinko" userId="3b62f928bb6fe22b" providerId="LiveId" clId="{196519FD-3C64-4461-AC3D-BB99B1B5B961}" dt="2023-02-01T11:13:22.758" v="34702" actId="1076"/>
          <ac:picMkLst>
            <pc:docMk/>
            <pc:sldMk cId="4279281272" sldId="321"/>
            <ac:picMk id="9" creationId="{6B74C733-76B5-7A31-2F22-18659F64ACC2}"/>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Naslovni diapozitiv">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FB7790E-95F5-7C6F-0F0E-7458D564ED89}"/>
              </a:ext>
            </a:extLst>
          </p:cNvPr>
          <p:cNvSpPr>
            <a:spLocks noGrp="1"/>
          </p:cNvSpPr>
          <p:nvPr>
            <p:ph type="ctrTitle"/>
          </p:nvPr>
        </p:nvSpPr>
        <p:spPr>
          <a:xfrm>
            <a:off x="1524000" y="1122363"/>
            <a:ext cx="9144000" cy="2387600"/>
          </a:xfrm>
        </p:spPr>
        <p:txBody>
          <a:bodyPr anchor="b"/>
          <a:lstStyle>
            <a:lvl1pPr algn="ctr">
              <a:defRPr sz="6000"/>
            </a:lvl1pPr>
          </a:lstStyle>
          <a:p>
            <a:r>
              <a:rPr lang="sl-SI"/>
              <a:t>Kliknite, če želite urediti slog naslova matrice</a:t>
            </a:r>
          </a:p>
        </p:txBody>
      </p:sp>
      <p:sp>
        <p:nvSpPr>
          <p:cNvPr id="3" name="Podnaslov 2">
            <a:extLst>
              <a:ext uri="{FF2B5EF4-FFF2-40B4-BE49-F238E27FC236}">
                <a16:creationId xmlns:a16="http://schemas.microsoft.com/office/drawing/2014/main" id="{D7EAD5CA-9285-064E-9E76-4C380A22D6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l-SI"/>
              <a:t>Kliknite, če želite urediti slog podnaslova matrice</a:t>
            </a:r>
          </a:p>
        </p:txBody>
      </p:sp>
      <p:sp>
        <p:nvSpPr>
          <p:cNvPr id="4" name="Označba mesta datuma 3">
            <a:extLst>
              <a:ext uri="{FF2B5EF4-FFF2-40B4-BE49-F238E27FC236}">
                <a16:creationId xmlns:a16="http://schemas.microsoft.com/office/drawing/2014/main" id="{A5BABDBA-9A8E-85CA-F93B-E906D6F3A6B2}"/>
              </a:ext>
            </a:extLst>
          </p:cNvPr>
          <p:cNvSpPr>
            <a:spLocks noGrp="1"/>
          </p:cNvSpPr>
          <p:nvPr>
            <p:ph type="dt" sz="half" idx="10"/>
          </p:nvPr>
        </p:nvSpPr>
        <p:spPr/>
        <p:txBody>
          <a:bodyPr/>
          <a:lstStyle/>
          <a:p>
            <a:fld id="{4C35B1A2-9590-42BA-8C8F-FDB479B04EEB}" type="datetimeFigureOut">
              <a:rPr lang="sl-SI" smtClean="0"/>
              <a:t>1. 02. 2023</a:t>
            </a:fld>
            <a:endParaRPr lang="sl-SI"/>
          </a:p>
        </p:txBody>
      </p:sp>
      <p:sp>
        <p:nvSpPr>
          <p:cNvPr id="5" name="Označba mesta noge 4">
            <a:extLst>
              <a:ext uri="{FF2B5EF4-FFF2-40B4-BE49-F238E27FC236}">
                <a16:creationId xmlns:a16="http://schemas.microsoft.com/office/drawing/2014/main" id="{CAB073BF-875A-1296-7953-6F0DF555953F}"/>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7E9249C9-690C-D3AC-9A60-4FF1B416C5B5}"/>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42734730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slov in navpično besedilo">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C066F439-2CBC-DDAC-6DEB-F44E91D24C8B}"/>
              </a:ext>
            </a:extLst>
          </p:cNvPr>
          <p:cNvSpPr>
            <a:spLocks noGrp="1"/>
          </p:cNvSpPr>
          <p:nvPr>
            <p:ph type="title"/>
          </p:nvPr>
        </p:nvSpPr>
        <p:spPr/>
        <p:txBody>
          <a:bodyPr/>
          <a:lstStyle/>
          <a:p>
            <a:r>
              <a:rPr lang="sl-SI"/>
              <a:t>Kliknite, če želite urediti slog naslova matrice</a:t>
            </a:r>
          </a:p>
        </p:txBody>
      </p:sp>
      <p:sp>
        <p:nvSpPr>
          <p:cNvPr id="3" name="Označba mesta navpičnega besedila 2">
            <a:extLst>
              <a:ext uri="{FF2B5EF4-FFF2-40B4-BE49-F238E27FC236}">
                <a16:creationId xmlns:a16="http://schemas.microsoft.com/office/drawing/2014/main" id="{4F65D639-6849-4619-C139-406D53E04763}"/>
              </a:ext>
            </a:extLst>
          </p:cNvPr>
          <p:cNvSpPr>
            <a:spLocks noGrp="1"/>
          </p:cNvSpPr>
          <p:nvPr>
            <p:ph type="body" orient="vert" idx="1"/>
          </p:nvPr>
        </p:nvSpPr>
        <p:spPr/>
        <p:txBody>
          <a:bodyPr vert="eaVert"/>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AAD5FCDB-567E-4F7F-BC1F-73554E428046}"/>
              </a:ext>
            </a:extLst>
          </p:cNvPr>
          <p:cNvSpPr>
            <a:spLocks noGrp="1"/>
          </p:cNvSpPr>
          <p:nvPr>
            <p:ph type="dt" sz="half" idx="10"/>
          </p:nvPr>
        </p:nvSpPr>
        <p:spPr/>
        <p:txBody>
          <a:bodyPr/>
          <a:lstStyle/>
          <a:p>
            <a:fld id="{4C35B1A2-9590-42BA-8C8F-FDB479B04EEB}" type="datetimeFigureOut">
              <a:rPr lang="sl-SI" smtClean="0"/>
              <a:t>1. 02. 2023</a:t>
            </a:fld>
            <a:endParaRPr lang="sl-SI"/>
          </a:p>
        </p:txBody>
      </p:sp>
      <p:sp>
        <p:nvSpPr>
          <p:cNvPr id="5" name="Označba mesta noge 4">
            <a:extLst>
              <a:ext uri="{FF2B5EF4-FFF2-40B4-BE49-F238E27FC236}">
                <a16:creationId xmlns:a16="http://schemas.microsoft.com/office/drawing/2014/main" id="{80ECBBD4-50B5-ABBC-EF46-B26B8BED5042}"/>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F9E261A0-68F6-5145-C343-06E35DA62EF5}"/>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439006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Navpični naslov in besedilo">
    <p:spTree>
      <p:nvGrpSpPr>
        <p:cNvPr id="1" name=""/>
        <p:cNvGrpSpPr/>
        <p:nvPr/>
      </p:nvGrpSpPr>
      <p:grpSpPr>
        <a:xfrm>
          <a:off x="0" y="0"/>
          <a:ext cx="0" cy="0"/>
          <a:chOff x="0" y="0"/>
          <a:chExt cx="0" cy="0"/>
        </a:xfrm>
      </p:grpSpPr>
      <p:sp>
        <p:nvSpPr>
          <p:cNvPr id="2" name="Navpični naslov 1">
            <a:extLst>
              <a:ext uri="{FF2B5EF4-FFF2-40B4-BE49-F238E27FC236}">
                <a16:creationId xmlns:a16="http://schemas.microsoft.com/office/drawing/2014/main" id="{1AC0B026-212E-15CA-984F-3CB38CC2F188}"/>
              </a:ext>
            </a:extLst>
          </p:cNvPr>
          <p:cNvSpPr>
            <a:spLocks noGrp="1"/>
          </p:cNvSpPr>
          <p:nvPr>
            <p:ph type="title" orient="vert"/>
          </p:nvPr>
        </p:nvSpPr>
        <p:spPr>
          <a:xfrm>
            <a:off x="8724900" y="365125"/>
            <a:ext cx="2628900" cy="5811838"/>
          </a:xfrm>
        </p:spPr>
        <p:txBody>
          <a:bodyPr vert="eaVert"/>
          <a:lstStyle/>
          <a:p>
            <a:r>
              <a:rPr lang="sl-SI"/>
              <a:t>Kliknite, če želite urediti slog naslova matrice</a:t>
            </a:r>
          </a:p>
        </p:txBody>
      </p:sp>
      <p:sp>
        <p:nvSpPr>
          <p:cNvPr id="3" name="Označba mesta navpičnega besedila 2">
            <a:extLst>
              <a:ext uri="{FF2B5EF4-FFF2-40B4-BE49-F238E27FC236}">
                <a16:creationId xmlns:a16="http://schemas.microsoft.com/office/drawing/2014/main" id="{419232B5-BE6D-984A-3184-2D5280FF063D}"/>
              </a:ext>
            </a:extLst>
          </p:cNvPr>
          <p:cNvSpPr>
            <a:spLocks noGrp="1"/>
          </p:cNvSpPr>
          <p:nvPr>
            <p:ph type="body" orient="vert" idx="1"/>
          </p:nvPr>
        </p:nvSpPr>
        <p:spPr>
          <a:xfrm>
            <a:off x="838200" y="365125"/>
            <a:ext cx="7734300" cy="5811838"/>
          </a:xfrm>
        </p:spPr>
        <p:txBody>
          <a:bodyPr vert="eaVert"/>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191F83C2-2234-C930-BB4E-9848F2D217BC}"/>
              </a:ext>
            </a:extLst>
          </p:cNvPr>
          <p:cNvSpPr>
            <a:spLocks noGrp="1"/>
          </p:cNvSpPr>
          <p:nvPr>
            <p:ph type="dt" sz="half" idx="10"/>
          </p:nvPr>
        </p:nvSpPr>
        <p:spPr/>
        <p:txBody>
          <a:bodyPr/>
          <a:lstStyle/>
          <a:p>
            <a:fld id="{4C35B1A2-9590-42BA-8C8F-FDB479B04EEB}" type="datetimeFigureOut">
              <a:rPr lang="sl-SI" smtClean="0"/>
              <a:t>1. 02. 2023</a:t>
            </a:fld>
            <a:endParaRPr lang="sl-SI"/>
          </a:p>
        </p:txBody>
      </p:sp>
      <p:sp>
        <p:nvSpPr>
          <p:cNvPr id="5" name="Označba mesta noge 4">
            <a:extLst>
              <a:ext uri="{FF2B5EF4-FFF2-40B4-BE49-F238E27FC236}">
                <a16:creationId xmlns:a16="http://schemas.microsoft.com/office/drawing/2014/main" id="{CC7D800E-771C-AE1F-3E09-369C17089F85}"/>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BCCCCAFE-440F-9E2A-CEBC-5E1FB874992D}"/>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32335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slov in vsebin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0D32482-02DA-E38A-0E71-A32B9D948874}"/>
              </a:ext>
            </a:extLst>
          </p:cNvPr>
          <p:cNvSpPr>
            <a:spLocks noGrp="1"/>
          </p:cNvSpPr>
          <p:nvPr>
            <p:ph type="title"/>
          </p:nvPr>
        </p:nvSpPr>
        <p:spPr/>
        <p:txBody>
          <a:bodyPr/>
          <a:lstStyle/>
          <a:p>
            <a:r>
              <a:rPr lang="sl-SI"/>
              <a:t>Kliknite, če želite urediti slog naslova matrice</a:t>
            </a:r>
          </a:p>
        </p:txBody>
      </p:sp>
      <p:sp>
        <p:nvSpPr>
          <p:cNvPr id="3" name="Označba mesta vsebine 2">
            <a:extLst>
              <a:ext uri="{FF2B5EF4-FFF2-40B4-BE49-F238E27FC236}">
                <a16:creationId xmlns:a16="http://schemas.microsoft.com/office/drawing/2014/main" id="{8005CCA5-0494-722B-A847-F7B576CB5FDE}"/>
              </a:ext>
            </a:extLst>
          </p:cNvPr>
          <p:cNvSpPr>
            <a:spLocks noGrp="1"/>
          </p:cNvSpPr>
          <p:nvPr>
            <p:ph idx="1"/>
          </p:nvPr>
        </p:nvSpPr>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E88742F3-D6FD-173D-603E-FC323E66F03B}"/>
              </a:ext>
            </a:extLst>
          </p:cNvPr>
          <p:cNvSpPr>
            <a:spLocks noGrp="1"/>
          </p:cNvSpPr>
          <p:nvPr>
            <p:ph type="dt" sz="half" idx="10"/>
          </p:nvPr>
        </p:nvSpPr>
        <p:spPr/>
        <p:txBody>
          <a:bodyPr/>
          <a:lstStyle/>
          <a:p>
            <a:fld id="{4C35B1A2-9590-42BA-8C8F-FDB479B04EEB}" type="datetimeFigureOut">
              <a:rPr lang="sl-SI" smtClean="0"/>
              <a:t>1. 02. 2023</a:t>
            </a:fld>
            <a:endParaRPr lang="sl-SI"/>
          </a:p>
        </p:txBody>
      </p:sp>
      <p:sp>
        <p:nvSpPr>
          <p:cNvPr id="5" name="Označba mesta noge 4">
            <a:extLst>
              <a:ext uri="{FF2B5EF4-FFF2-40B4-BE49-F238E27FC236}">
                <a16:creationId xmlns:a16="http://schemas.microsoft.com/office/drawing/2014/main" id="{947DCC13-4CAF-5E55-1D18-ED6733BD4679}"/>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B3E4797B-0AEC-4E39-C383-CB7AC5FA6CDA}"/>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2964352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Glava odsek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57CFD25-25D5-FE82-F32B-0FC13AD97D1F}"/>
              </a:ext>
            </a:extLst>
          </p:cNvPr>
          <p:cNvSpPr>
            <a:spLocks noGrp="1"/>
          </p:cNvSpPr>
          <p:nvPr>
            <p:ph type="title"/>
          </p:nvPr>
        </p:nvSpPr>
        <p:spPr>
          <a:xfrm>
            <a:off x="831850" y="1709738"/>
            <a:ext cx="10515600" cy="2852737"/>
          </a:xfrm>
        </p:spPr>
        <p:txBody>
          <a:bodyPr anchor="b"/>
          <a:lstStyle>
            <a:lvl1pPr>
              <a:defRPr sz="6000"/>
            </a:lvl1pPr>
          </a:lstStyle>
          <a:p>
            <a:r>
              <a:rPr lang="sl-SI"/>
              <a:t>Kliknite, če želite urediti slog naslova matrice</a:t>
            </a:r>
          </a:p>
        </p:txBody>
      </p:sp>
      <p:sp>
        <p:nvSpPr>
          <p:cNvPr id="3" name="Označba mesta besedila 2">
            <a:extLst>
              <a:ext uri="{FF2B5EF4-FFF2-40B4-BE49-F238E27FC236}">
                <a16:creationId xmlns:a16="http://schemas.microsoft.com/office/drawing/2014/main" id="{46100EC5-5FE8-7A4E-E479-C7014717FA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l-SI"/>
              <a:t>Kliknite za urejanje slogov besedila matrice</a:t>
            </a:r>
          </a:p>
        </p:txBody>
      </p:sp>
      <p:sp>
        <p:nvSpPr>
          <p:cNvPr id="4" name="Označba mesta datuma 3">
            <a:extLst>
              <a:ext uri="{FF2B5EF4-FFF2-40B4-BE49-F238E27FC236}">
                <a16:creationId xmlns:a16="http://schemas.microsoft.com/office/drawing/2014/main" id="{16CA360B-4843-DC8E-47D6-5B0CD3A35CB6}"/>
              </a:ext>
            </a:extLst>
          </p:cNvPr>
          <p:cNvSpPr>
            <a:spLocks noGrp="1"/>
          </p:cNvSpPr>
          <p:nvPr>
            <p:ph type="dt" sz="half" idx="10"/>
          </p:nvPr>
        </p:nvSpPr>
        <p:spPr/>
        <p:txBody>
          <a:bodyPr/>
          <a:lstStyle/>
          <a:p>
            <a:fld id="{4C35B1A2-9590-42BA-8C8F-FDB479B04EEB}" type="datetimeFigureOut">
              <a:rPr lang="sl-SI" smtClean="0"/>
              <a:t>1. 02. 2023</a:t>
            </a:fld>
            <a:endParaRPr lang="sl-SI"/>
          </a:p>
        </p:txBody>
      </p:sp>
      <p:sp>
        <p:nvSpPr>
          <p:cNvPr id="5" name="Označba mesta noge 4">
            <a:extLst>
              <a:ext uri="{FF2B5EF4-FFF2-40B4-BE49-F238E27FC236}">
                <a16:creationId xmlns:a16="http://schemas.microsoft.com/office/drawing/2014/main" id="{6A13EA2F-9BA8-9FF6-0427-789AF8146D07}"/>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F6366DEC-A202-FD3B-EB55-13E9E709E3F0}"/>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28196129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e vsebini">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3C442CB5-CCD8-7000-D2AC-0504220A11D3}"/>
              </a:ext>
            </a:extLst>
          </p:cNvPr>
          <p:cNvSpPr>
            <a:spLocks noGrp="1"/>
          </p:cNvSpPr>
          <p:nvPr>
            <p:ph type="title"/>
          </p:nvPr>
        </p:nvSpPr>
        <p:spPr/>
        <p:txBody>
          <a:bodyPr/>
          <a:lstStyle/>
          <a:p>
            <a:r>
              <a:rPr lang="sl-SI"/>
              <a:t>Kliknite, če želite urediti slog naslova matrice</a:t>
            </a:r>
          </a:p>
        </p:txBody>
      </p:sp>
      <p:sp>
        <p:nvSpPr>
          <p:cNvPr id="3" name="Označba mesta vsebine 2">
            <a:extLst>
              <a:ext uri="{FF2B5EF4-FFF2-40B4-BE49-F238E27FC236}">
                <a16:creationId xmlns:a16="http://schemas.microsoft.com/office/drawing/2014/main" id="{F69C23EB-DC26-D38B-3899-B40DA4DA252D}"/>
              </a:ext>
            </a:extLst>
          </p:cNvPr>
          <p:cNvSpPr>
            <a:spLocks noGrp="1"/>
          </p:cNvSpPr>
          <p:nvPr>
            <p:ph sz="half" idx="1"/>
          </p:nvPr>
        </p:nvSpPr>
        <p:spPr>
          <a:xfrm>
            <a:off x="838200" y="1825625"/>
            <a:ext cx="5181600" cy="435133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vsebine 3">
            <a:extLst>
              <a:ext uri="{FF2B5EF4-FFF2-40B4-BE49-F238E27FC236}">
                <a16:creationId xmlns:a16="http://schemas.microsoft.com/office/drawing/2014/main" id="{4D911643-BBCA-52C4-0217-6AAEF08E6714}"/>
              </a:ext>
            </a:extLst>
          </p:cNvPr>
          <p:cNvSpPr>
            <a:spLocks noGrp="1"/>
          </p:cNvSpPr>
          <p:nvPr>
            <p:ph sz="half" idx="2"/>
          </p:nvPr>
        </p:nvSpPr>
        <p:spPr>
          <a:xfrm>
            <a:off x="6172200" y="1825625"/>
            <a:ext cx="5181600" cy="435133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5" name="Označba mesta datuma 4">
            <a:extLst>
              <a:ext uri="{FF2B5EF4-FFF2-40B4-BE49-F238E27FC236}">
                <a16:creationId xmlns:a16="http://schemas.microsoft.com/office/drawing/2014/main" id="{6C53D64C-E8B8-1D14-2B08-86A5E2839252}"/>
              </a:ext>
            </a:extLst>
          </p:cNvPr>
          <p:cNvSpPr>
            <a:spLocks noGrp="1"/>
          </p:cNvSpPr>
          <p:nvPr>
            <p:ph type="dt" sz="half" idx="10"/>
          </p:nvPr>
        </p:nvSpPr>
        <p:spPr/>
        <p:txBody>
          <a:bodyPr/>
          <a:lstStyle/>
          <a:p>
            <a:fld id="{4C35B1A2-9590-42BA-8C8F-FDB479B04EEB}" type="datetimeFigureOut">
              <a:rPr lang="sl-SI" smtClean="0"/>
              <a:t>1. 02. 2023</a:t>
            </a:fld>
            <a:endParaRPr lang="sl-SI"/>
          </a:p>
        </p:txBody>
      </p:sp>
      <p:sp>
        <p:nvSpPr>
          <p:cNvPr id="6" name="Označba mesta noge 5">
            <a:extLst>
              <a:ext uri="{FF2B5EF4-FFF2-40B4-BE49-F238E27FC236}">
                <a16:creationId xmlns:a16="http://schemas.microsoft.com/office/drawing/2014/main" id="{AD7D9539-195B-7498-4908-BD4DB929E76A}"/>
              </a:ext>
            </a:extLst>
          </p:cNvPr>
          <p:cNvSpPr>
            <a:spLocks noGrp="1"/>
          </p:cNvSpPr>
          <p:nvPr>
            <p:ph type="ftr" sz="quarter" idx="11"/>
          </p:nvPr>
        </p:nvSpPr>
        <p:spPr/>
        <p:txBody>
          <a:bodyPr/>
          <a:lstStyle/>
          <a:p>
            <a:endParaRPr lang="sl-SI"/>
          </a:p>
        </p:txBody>
      </p:sp>
      <p:sp>
        <p:nvSpPr>
          <p:cNvPr id="7" name="Označba mesta številke diapozitiva 6">
            <a:extLst>
              <a:ext uri="{FF2B5EF4-FFF2-40B4-BE49-F238E27FC236}">
                <a16:creationId xmlns:a16="http://schemas.microsoft.com/office/drawing/2014/main" id="{6AEB8C15-DF2B-9C8B-790B-794A75B340E2}"/>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498608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rimerjav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70C44CE-42A6-F509-C29F-C0B7B9FE0695}"/>
              </a:ext>
            </a:extLst>
          </p:cNvPr>
          <p:cNvSpPr>
            <a:spLocks noGrp="1"/>
          </p:cNvSpPr>
          <p:nvPr>
            <p:ph type="title"/>
          </p:nvPr>
        </p:nvSpPr>
        <p:spPr>
          <a:xfrm>
            <a:off x="839788" y="365125"/>
            <a:ext cx="10515600" cy="1325563"/>
          </a:xfrm>
        </p:spPr>
        <p:txBody>
          <a:bodyPr/>
          <a:lstStyle/>
          <a:p>
            <a:r>
              <a:rPr lang="sl-SI"/>
              <a:t>Kliknite, če želite urediti slog naslova matrice</a:t>
            </a:r>
          </a:p>
        </p:txBody>
      </p:sp>
      <p:sp>
        <p:nvSpPr>
          <p:cNvPr id="3" name="Označba mesta besedila 2">
            <a:extLst>
              <a:ext uri="{FF2B5EF4-FFF2-40B4-BE49-F238E27FC236}">
                <a16:creationId xmlns:a16="http://schemas.microsoft.com/office/drawing/2014/main" id="{0817329F-9A98-BCBA-B88E-CB9BA3E3B0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l-SI"/>
              <a:t>Kliknite za urejanje slogov besedila matrice</a:t>
            </a:r>
          </a:p>
        </p:txBody>
      </p:sp>
      <p:sp>
        <p:nvSpPr>
          <p:cNvPr id="4" name="Označba mesta vsebine 3">
            <a:extLst>
              <a:ext uri="{FF2B5EF4-FFF2-40B4-BE49-F238E27FC236}">
                <a16:creationId xmlns:a16="http://schemas.microsoft.com/office/drawing/2014/main" id="{1C30568E-92F9-E989-5150-30B10438972E}"/>
              </a:ext>
            </a:extLst>
          </p:cNvPr>
          <p:cNvSpPr>
            <a:spLocks noGrp="1"/>
          </p:cNvSpPr>
          <p:nvPr>
            <p:ph sz="half" idx="2"/>
          </p:nvPr>
        </p:nvSpPr>
        <p:spPr>
          <a:xfrm>
            <a:off x="839788" y="2505075"/>
            <a:ext cx="5157787" cy="368458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5" name="Označba mesta besedila 4">
            <a:extLst>
              <a:ext uri="{FF2B5EF4-FFF2-40B4-BE49-F238E27FC236}">
                <a16:creationId xmlns:a16="http://schemas.microsoft.com/office/drawing/2014/main" id="{89065018-0A14-F652-92F5-B78F6BD473C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l-SI"/>
              <a:t>Kliknite za urejanje slogov besedila matrice</a:t>
            </a:r>
          </a:p>
        </p:txBody>
      </p:sp>
      <p:sp>
        <p:nvSpPr>
          <p:cNvPr id="6" name="Označba mesta vsebine 5">
            <a:extLst>
              <a:ext uri="{FF2B5EF4-FFF2-40B4-BE49-F238E27FC236}">
                <a16:creationId xmlns:a16="http://schemas.microsoft.com/office/drawing/2014/main" id="{B0340A3B-D624-A595-88C1-EF893E2051BC}"/>
              </a:ext>
            </a:extLst>
          </p:cNvPr>
          <p:cNvSpPr>
            <a:spLocks noGrp="1"/>
          </p:cNvSpPr>
          <p:nvPr>
            <p:ph sz="quarter" idx="4"/>
          </p:nvPr>
        </p:nvSpPr>
        <p:spPr>
          <a:xfrm>
            <a:off x="6172200" y="2505075"/>
            <a:ext cx="5183188" cy="368458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7" name="Označba mesta datuma 6">
            <a:extLst>
              <a:ext uri="{FF2B5EF4-FFF2-40B4-BE49-F238E27FC236}">
                <a16:creationId xmlns:a16="http://schemas.microsoft.com/office/drawing/2014/main" id="{FBC9FC7C-37C4-1515-EABF-C66288E20428}"/>
              </a:ext>
            </a:extLst>
          </p:cNvPr>
          <p:cNvSpPr>
            <a:spLocks noGrp="1"/>
          </p:cNvSpPr>
          <p:nvPr>
            <p:ph type="dt" sz="half" idx="10"/>
          </p:nvPr>
        </p:nvSpPr>
        <p:spPr/>
        <p:txBody>
          <a:bodyPr/>
          <a:lstStyle/>
          <a:p>
            <a:fld id="{4C35B1A2-9590-42BA-8C8F-FDB479B04EEB}" type="datetimeFigureOut">
              <a:rPr lang="sl-SI" smtClean="0"/>
              <a:t>1. 02. 2023</a:t>
            </a:fld>
            <a:endParaRPr lang="sl-SI"/>
          </a:p>
        </p:txBody>
      </p:sp>
      <p:sp>
        <p:nvSpPr>
          <p:cNvPr id="8" name="Označba mesta noge 7">
            <a:extLst>
              <a:ext uri="{FF2B5EF4-FFF2-40B4-BE49-F238E27FC236}">
                <a16:creationId xmlns:a16="http://schemas.microsoft.com/office/drawing/2014/main" id="{E5668DF2-6C94-1BCD-3662-61F155B5C645}"/>
              </a:ext>
            </a:extLst>
          </p:cNvPr>
          <p:cNvSpPr>
            <a:spLocks noGrp="1"/>
          </p:cNvSpPr>
          <p:nvPr>
            <p:ph type="ftr" sz="quarter" idx="11"/>
          </p:nvPr>
        </p:nvSpPr>
        <p:spPr/>
        <p:txBody>
          <a:bodyPr/>
          <a:lstStyle/>
          <a:p>
            <a:endParaRPr lang="sl-SI"/>
          </a:p>
        </p:txBody>
      </p:sp>
      <p:sp>
        <p:nvSpPr>
          <p:cNvPr id="9" name="Označba mesta številke diapozitiva 8">
            <a:extLst>
              <a:ext uri="{FF2B5EF4-FFF2-40B4-BE49-F238E27FC236}">
                <a16:creationId xmlns:a16="http://schemas.microsoft.com/office/drawing/2014/main" id="{23A57365-E7A0-9E45-E7AB-78917386BB1E}"/>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3801383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amo naslov">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D53F3D9-8B1A-2612-DA98-15A38807A490}"/>
              </a:ext>
            </a:extLst>
          </p:cNvPr>
          <p:cNvSpPr>
            <a:spLocks noGrp="1"/>
          </p:cNvSpPr>
          <p:nvPr>
            <p:ph type="title"/>
          </p:nvPr>
        </p:nvSpPr>
        <p:spPr/>
        <p:txBody>
          <a:bodyPr/>
          <a:lstStyle/>
          <a:p>
            <a:r>
              <a:rPr lang="sl-SI"/>
              <a:t>Kliknite, če želite urediti slog naslova matrice</a:t>
            </a:r>
          </a:p>
        </p:txBody>
      </p:sp>
      <p:sp>
        <p:nvSpPr>
          <p:cNvPr id="3" name="Označba mesta datuma 2">
            <a:extLst>
              <a:ext uri="{FF2B5EF4-FFF2-40B4-BE49-F238E27FC236}">
                <a16:creationId xmlns:a16="http://schemas.microsoft.com/office/drawing/2014/main" id="{E4F8F705-7C9B-405F-D9A2-A43AC7F2E7F2}"/>
              </a:ext>
            </a:extLst>
          </p:cNvPr>
          <p:cNvSpPr>
            <a:spLocks noGrp="1"/>
          </p:cNvSpPr>
          <p:nvPr>
            <p:ph type="dt" sz="half" idx="10"/>
          </p:nvPr>
        </p:nvSpPr>
        <p:spPr/>
        <p:txBody>
          <a:bodyPr/>
          <a:lstStyle/>
          <a:p>
            <a:fld id="{4C35B1A2-9590-42BA-8C8F-FDB479B04EEB}" type="datetimeFigureOut">
              <a:rPr lang="sl-SI" smtClean="0"/>
              <a:t>1. 02. 2023</a:t>
            </a:fld>
            <a:endParaRPr lang="sl-SI"/>
          </a:p>
        </p:txBody>
      </p:sp>
      <p:sp>
        <p:nvSpPr>
          <p:cNvPr id="4" name="Označba mesta noge 3">
            <a:extLst>
              <a:ext uri="{FF2B5EF4-FFF2-40B4-BE49-F238E27FC236}">
                <a16:creationId xmlns:a16="http://schemas.microsoft.com/office/drawing/2014/main" id="{76D58DFE-914B-D1A2-7F5B-F667070D20BE}"/>
              </a:ext>
            </a:extLst>
          </p:cNvPr>
          <p:cNvSpPr>
            <a:spLocks noGrp="1"/>
          </p:cNvSpPr>
          <p:nvPr>
            <p:ph type="ftr" sz="quarter" idx="11"/>
          </p:nvPr>
        </p:nvSpPr>
        <p:spPr/>
        <p:txBody>
          <a:bodyPr/>
          <a:lstStyle/>
          <a:p>
            <a:endParaRPr lang="sl-SI"/>
          </a:p>
        </p:txBody>
      </p:sp>
      <p:sp>
        <p:nvSpPr>
          <p:cNvPr id="5" name="Označba mesta številke diapozitiva 4">
            <a:extLst>
              <a:ext uri="{FF2B5EF4-FFF2-40B4-BE49-F238E27FC236}">
                <a16:creationId xmlns:a16="http://schemas.microsoft.com/office/drawing/2014/main" id="{004468DD-604F-1127-6BED-3B7B1C984155}"/>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8551551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azen">
    <p:spTree>
      <p:nvGrpSpPr>
        <p:cNvPr id="1" name=""/>
        <p:cNvGrpSpPr/>
        <p:nvPr/>
      </p:nvGrpSpPr>
      <p:grpSpPr>
        <a:xfrm>
          <a:off x="0" y="0"/>
          <a:ext cx="0" cy="0"/>
          <a:chOff x="0" y="0"/>
          <a:chExt cx="0" cy="0"/>
        </a:xfrm>
      </p:grpSpPr>
      <p:sp>
        <p:nvSpPr>
          <p:cNvPr id="2" name="Označba mesta datuma 1">
            <a:extLst>
              <a:ext uri="{FF2B5EF4-FFF2-40B4-BE49-F238E27FC236}">
                <a16:creationId xmlns:a16="http://schemas.microsoft.com/office/drawing/2014/main" id="{B0F7EDC7-0494-ED22-03E0-CE5A0A1628D0}"/>
              </a:ext>
            </a:extLst>
          </p:cNvPr>
          <p:cNvSpPr>
            <a:spLocks noGrp="1"/>
          </p:cNvSpPr>
          <p:nvPr>
            <p:ph type="dt" sz="half" idx="10"/>
          </p:nvPr>
        </p:nvSpPr>
        <p:spPr/>
        <p:txBody>
          <a:bodyPr/>
          <a:lstStyle/>
          <a:p>
            <a:fld id="{4C35B1A2-9590-42BA-8C8F-FDB479B04EEB}" type="datetimeFigureOut">
              <a:rPr lang="sl-SI" smtClean="0"/>
              <a:t>1. 02. 2023</a:t>
            </a:fld>
            <a:endParaRPr lang="sl-SI"/>
          </a:p>
        </p:txBody>
      </p:sp>
      <p:sp>
        <p:nvSpPr>
          <p:cNvPr id="3" name="Označba mesta noge 2">
            <a:extLst>
              <a:ext uri="{FF2B5EF4-FFF2-40B4-BE49-F238E27FC236}">
                <a16:creationId xmlns:a16="http://schemas.microsoft.com/office/drawing/2014/main" id="{E90EDF02-7A65-91F3-37D6-CAD478C921A0}"/>
              </a:ext>
            </a:extLst>
          </p:cNvPr>
          <p:cNvSpPr>
            <a:spLocks noGrp="1"/>
          </p:cNvSpPr>
          <p:nvPr>
            <p:ph type="ftr" sz="quarter" idx="11"/>
          </p:nvPr>
        </p:nvSpPr>
        <p:spPr/>
        <p:txBody>
          <a:bodyPr/>
          <a:lstStyle/>
          <a:p>
            <a:endParaRPr lang="sl-SI"/>
          </a:p>
        </p:txBody>
      </p:sp>
      <p:sp>
        <p:nvSpPr>
          <p:cNvPr id="4" name="Označba mesta številke diapozitiva 3">
            <a:extLst>
              <a:ext uri="{FF2B5EF4-FFF2-40B4-BE49-F238E27FC236}">
                <a16:creationId xmlns:a16="http://schemas.microsoft.com/office/drawing/2014/main" id="{2673B561-F6CA-7772-F62B-07954B4BD181}"/>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8633232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Vsebina z naslovom">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C5DE0EF6-7669-0603-2EF1-6C12A35F662D}"/>
              </a:ext>
            </a:extLst>
          </p:cNvPr>
          <p:cNvSpPr>
            <a:spLocks noGrp="1"/>
          </p:cNvSpPr>
          <p:nvPr>
            <p:ph type="title"/>
          </p:nvPr>
        </p:nvSpPr>
        <p:spPr>
          <a:xfrm>
            <a:off x="839788" y="457200"/>
            <a:ext cx="3932237" cy="1600200"/>
          </a:xfrm>
        </p:spPr>
        <p:txBody>
          <a:bodyPr anchor="b"/>
          <a:lstStyle>
            <a:lvl1pPr>
              <a:defRPr sz="3200"/>
            </a:lvl1pPr>
          </a:lstStyle>
          <a:p>
            <a:r>
              <a:rPr lang="sl-SI"/>
              <a:t>Kliknite, če želite urediti slog naslova matrice</a:t>
            </a:r>
          </a:p>
        </p:txBody>
      </p:sp>
      <p:sp>
        <p:nvSpPr>
          <p:cNvPr id="3" name="Označba mesta vsebine 2">
            <a:extLst>
              <a:ext uri="{FF2B5EF4-FFF2-40B4-BE49-F238E27FC236}">
                <a16:creationId xmlns:a16="http://schemas.microsoft.com/office/drawing/2014/main" id="{D38917DF-7C45-4EEF-E6B5-1D8447B800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besedila 3">
            <a:extLst>
              <a:ext uri="{FF2B5EF4-FFF2-40B4-BE49-F238E27FC236}">
                <a16:creationId xmlns:a16="http://schemas.microsoft.com/office/drawing/2014/main" id="{021839CA-89BF-D478-1858-C043792074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l-SI"/>
              <a:t>Kliknite za urejanje slogov besedila matrice</a:t>
            </a:r>
          </a:p>
        </p:txBody>
      </p:sp>
      <p:sp>
        <p:nvSpPr>
          <p:cNvPr id="5" name="Označba mesta datuma 4">
            <a:extLst>
              <a:ext uri="{FF2B5EF4-FFF2-40B4-BE49-F238E27FC236}">
                <a16:creationId xmlns:a16="http://schemas.microsoft.com/office/drawing/2014/main" id="{9F1D0428-278B-6CEB-A368-3A8923A2F621}"/>
              </a:ext>
            </a:extLst>
          </p:cNvPr>
          <p:cNvSpPr>
            <a:spLocks noGrp="1"/>
          </p:cNvSpPr>
          <p:nvPr>
            <p:ph type="dt" sz="half" idx="10"/>
          </p:nvPr>
        </p:nvSpPr>
        <p:spPr/>
        <p:txBody>
          <a:bodyPr/>
          <a:lstStyle/>
          <a:p>
            <a:fld id="{4C35B1A2-9590-42BA-8C8F-FDB479B04EEB}" type="datetimeFigureOut">
              <a:rPr lang="sl-SI" smtClean="0"/>
              <a:t>1. 02. 2023</a:t>
            </a:fld>
            <a:endParaRPr lang="sl-SI"/>
          </a:p>
        </p:txBody>
      </p:sp>
      <p:sp>
        <p:nvSpPr>
          <p:cNvPr id="6" name="Označba mesta noge 5">
            <a:extLst>
              <a:ext uri="{FF2B5EF4-FFF2-40B4-BE49-F238E27FC236}">
                <a16:creationId xmlns:a16="http://schemas.microsoft.com/office/drawing/2014/main" id="{498FE5EC-EE88-49CD-F291-D02C56B69698}"/>
              </a:ext>
            </a:extLst>
          </p:cNvPr>
          <p:cNvSpPr>
            <a:spLocks noGrp="1"/>
          </p:cNvSpPr>
          <p:nvPr>
            <p:ph type="ftr" sz="quarter" idx="11"/>
          </p:nvPr>
        </p:nvSpPr>
        <p:spPr/>
        <p:txBody>
          <a:bodyPr/>
          <a:lstStyle/>
          <a:p>
            <a:endParaRPr lang="sl-SI"/>
          </a:p>
        </p:txBody>
      </p:sp>
      <p:sp>
        <p:nvSpPr>
          <p:cNvPr id="7" name="Označba mesta številke diapozitiva 6">
            <a:extLst>
              <a:ext uri="{FF2B5EF4-FFF2-40B4-BE49-F238E27FC236}">
                <a16:creationId xmlns:a16="http://schemas.microsoft.com/office/drawing/2014/main" id="{D77EAFB3-DFAA-DBA3-299E-AACD18C61592}"/>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2842491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Naslov in slik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0B7A39B1-92F6-5CB7-2723-1BA1099AC693}"/>
              </a:ext>
            </a:extLst>
          </p:cNvPr>
          <p:cNvSpPr>
            <a:spLocks noGrp="1"/>
          </p:cNvSpPr>
          <p:nvPr>
            <p:ph type="title"/>
          </p:nvPr>
        </p:nvSpPr>
        <p:spPr>
          <a:xfrm>
            <a:off x="839788" y="457200"/>
            <a:ext cx="3932237" cy="1600200"/>
          </a:xfrm>
        </p:spPr>
        <p:txBody>
          <a:bodyPr anchor="b"/>
          <a:lstStyle>
            <a:lvl1pPr>
              <a:defRPr sz="3200"/>
            </a:lvl1pPr>
          </a:lstStyle>
          <a:p>
            <a:r>
              <a:rPr lang="sl-SI"/>
              <a:t>Kliknite, če želite urediti slog naslova matrice</a:t>
            </a:r>
          </a:p>
        </p:txBody>
      </p:sp>
      <p:sp>
        <p:nvSpPr>
          <p:cNvPr id="3" name="Označba mesta slike 2">
            <a:extLst>
              <a:ext uri="{FF2B5EF4-FFF2-40B4-BE49-F238E27FC236}">
                <a16:creationId xmlns:a16="http://schemas.microsoft.com/office/drawing/2014/main" id="{40C83B78-EB28-1686-2F0A-66A8A572C5B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l-SI"/>
          </a:p>
        </p:txBody>
      </p:sp>
      <p:sp>
        <p:nvSpPr>
          <p:cNvPr id="4" name="Označba mesta besedila 3">
            <a:extLst>
              <a:ext uri="{FF2B5EF4-FFF2-40B4-BE49-F238E27FC236}">
                <a16:creationId xmlns:a16="http://schemas.microsoft.com/office/drawing/2014/main" id="{107F1951-E374-1C28-0FBE-8377420236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l-SI"/>
              <a:t>Kliknite za urejanje slogov besedila matrice</a:t>
            </a:r>
          </a:p>
        </p:txBody>
      </p:sp>
      <p:sp>
        <p:nvSpPr>
          <p:cNvPr id="5" name="Označba mesta datuma 4">
            <a:extLst>
              <a:ext uri="{FF2B5EF4-FFF2-40B4-BE49-F238E27FC236}">
                <a16:creationId xmlns:a16="http://schemas.microsoft.com/office/drawing/2014/main" id="{6FBC98F1-9A0A-62D0-A460-B412EA95E3F6}"/>
              </a:ext>
            </a:extLst>
          </p:cNvPr>
          <p:cNvSpPr>
            <a:spLocks noGrp="1"/>
          </p:cNvSpPr>
          <p:nvPr>
            <p:ph type="dt" sz="half" idx="10"/>
          </p:nvPr>
        </p:nvSpPr>
        <p:spPr/>
        <p:txBody>
          <a:bodyPr/>
          <a:lstStyle/>
          <a:p>
            <a:fld id="{4C35B1A2-9590-42BA-8C8F-FDB479B04EEB}" type="datetimeFigureOut">
              <a:rPr lang="sl-SI" smtClean="0"/>
              <a:t>1. 02. 2023</a:t>
            </a:fld>
            <a:endParaRPr lang="sl-SI"/>
          </a:p>
        </p:txBody>
      </p:sp>
      <p:sp>
        <p:nvSpPr>
          <p:cNvPr id="6" name="Označba mesta noge 5">
            <a:extLst>
              <a:ext uri="{FF2B5EF4-FFF2-40B4-BE49-F238E27FC236}">
                <a16:creationId xmlns:a16="http://schemas.microsoft.com/office/drawing/2014/main" id="{1ED468DD-4278-E89E-88D7-36E1A190D62B}"/>
              </a:ext>
            </a:extLst>
          </p:cNvPr>
          <p:cNvSpPr>
            <a:spLocks noGrp="1"/>
          </p:cNvSpPr>
          <p:nvPr>
            <p:ph type="ftr" sz="quarter" idx="11"/>
          </p:nvPr>
        </p:nvSpPr>
        <p:spPr/>
        <p:txBody>
          <a:bodyPr/>
          <a:lstStyle/>
          <a:p>
            <a:endParaRPr lang="sl-SI"/>
          </a:p>
        </p:txBody>
      </p:sp>
      <p:sp>
        <p:nvSpPr>
          <p:cNvPr id="7" name="Označba mesta številke diapozitiva 6">
            <a:extLst>
              <a:ext uri="{FF2B5EF4-FFF2-40B4-BE49-F238E27FC236}">
                <a16:creationId xmlns:a16="http://schemas.microsoft.com/office/drawing/2014/main" id="{D294E473-09F1-4044-917A-C51EC41BCD82}"/>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38815094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Označba mesta naslova 1">
            <a:extLst>
              <a:ext uri="{FF2B5EF4-FFF2-40B4-BE49-F238E27FC236}">
                <a16:creationId xmlns:a16="http://schemas.microsoft.com/office/drawing/2014/main" id="{90006F7A-3EC8-8E75-D780-B6E127A3A1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l-SI"/>
              <a:t>Kliknite, če želite urediti slog naslova matrice</a:t>
            </a:r>
          </a:p>
        </p:txBody>
      </p:sp>
      <p:sp>
        <p:nvSpPr>
          <p:cNvPr id="3" name="Označba mesta besedila 2">
            <a:extLst>
              <a:ext uri="{FF2B5EF4-FFF2-40B4-BE49-F238E27FC236}">
                <a16:creationId xmlns:a16="http://schemas.microsoft.com/office/drawing/2014/main" id="{0F372F0D-9782-49F6-9FF3-B4A9B9B141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35B83318-50F6-5554-2575-AE96F85505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35B1A2-9590-42BA-8C8F-FDB479B04EEB}" type="datetimeFigureOut">
              <a:rPr lang="sl-SI" smtClean="0"/>
              <a:t>1. 02. 2023</a:t>
            </a:fld>
            <a:endParaRPr lang="sl-SI"/>
          </a:p>
        </p:txBody>
      </p:sp>
      <p:sp>
        <p:nvSpPr>
          <p:cNvPr id="5" name="Označba mesta noge 4">
            <a:extLst>
              <a:ext uri="{FF2B5EF4-FFF2-40B4-BE49-F238E27FC236}">
                <a16:creationId xmlns:a16="http://schemas.microsoft.com/office/drawing/2014/main" id="{2F776300-F358-4B23-5357-C71D98D1BA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l-SI"/>
          </a:p>
        </p:txBody>
      </p:sp>
      <p:sp>
        <p:nvSpPr>
          <p:cNvPr id="6" name="Označba mesta številke diapozitiva 5">
            <a:extLst>
              <a:ext uri="{FF2B5EF4-FFF2-40B4-BE49-F238E27FC236}">
                <a16:creationId xmlns:a16="http://schemas.microsoft.com/office/drawing/2014/main" id="{F9022C7F-B7EF-E5E0-EB25-CB76FFA354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466C37-0A0C-44F6-BF17-C1A2080EA553}" type="slidenum">
              <a:rPr lang="sl-SI" smtClean="0"/>
              <a:t>‹#›</a:t>
            </a:fld>
            <a:endParaRPr lang="sl-SI"/>
          </a:p>
        </p:txBody>
      </p:sp>
    </p:spTree>
    <p:extLst>
      <p:ext uri="{BB962C8B-B14F-4D97-AF65-F5344CB8AC3E}">
        <p14:creationId xmlns:p14="http://schemas.microsoft.com/office/powerpoint/2010/main" val="420753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S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d.docs.live.net/3b62f928bb6fe22b/Documents/Studij_fizike/Absolventsko_delo/DroneRadioactivity_student_job/NumericalRecipesinC.pdf"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9D40827E-D8FF-13B2-3B24-F65601358CC8}"/>
              </a:ext>
            </a:extLst>
          </p:cNvPr>
          <p:cNvSpPr>
            <a:spLocks noGrp="1"/>
          </p:cNvSpPr>
          <p:nvPr>
            <p:ph type="ctrTitle"/>
          </p:nvPr>
        </p:nvSpPr>
        <p:spPr/>
        <p:txBody>
          <a:bodyPr/>
          <a:lstStyle/>
          <a:p>
            <a:r>
              <a:rPr lang="en-SI" dirty="0"/>
              <a:t>Work on drone radiation detection</a:t>
            </a:r>
            <a:endParaRPr lang="sl-SI" dirty="0"/>
          </a:p>
        </p:txBody>
      </p:sp>
      <p:sp>
        <p:nvSpPr>
          <p:cNvPr id="3" name="Podnaslov 2">
            <a:extLst>
              <a:ext uri="{FF2B5EF4-FFF2-40B4-BE49-F238E27FC236}">
                <a16:creationId xmlns:a16="http://schemas.microsoft.com/office/drawing/2014/main" id="{99553E9E-BA94-DB75-3BD4-053B2796EBC3}"/>
              </a:ext>
            </a:extLst>
          </p:cNvPr>
          <p:cNvSpPr>
            <a:spLocks noGrp="1"/>
          </p:cNvSpPr>
          <p:nvPr>
            <p:ph type="subTitle" idx="1"/>
          </p:nvPr>
        </p:nvSpPr>
        <p:spPr/>
        <p:txBody>
          <a:bodyPr/>
          <a:lstStyle/>
          <a:p>
            <a:r>
              <a:rPr lang="en-SI" dirty="0"/>
              <a:t>Urh Trinko</a:t>
            </a:r>
            <a:endParaRPr lang="sl-SI" dirty="0"/>
          </a:p>
        </p:txBody>
      </p:sp>
    </p:spTree>
    <p:extLst>
      <p:ext uri="{BB962C8B-B14F-4D97-AF65-F5344CB8AC3E}">
        <p14:creationId xmlns:p14="http://schemas.microsoft.com/office/powerpoint/2010/main" val="4228214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EF814B4-4432-9D56-7208-E6CCCEBD6619}"/>
              </a:ext>
            </a:extLst>
          </p:cNvPr>
          <p:cNvSpPr>
            <a:spLocks noGrp="1"/>
          </p:cNvSpPr>
          <p:nvPr>
            <p:ph type="title"/>
          </p:nvPr>
        </p:nvSpPr>
        <p:spPr/>
        <p:txBody>
          <a:bodyPr/>
          <a:lstStyle/>
          <a:p>
            <a:r>
              <a:rPr lang="en-SI" dirty="0"/>
              <a:t>15.11.2022</a:t>
            </a:r>
            <a:endParaRPr lang="sl-SI" dirty="0"/>
          </a:p>
        </p:txBody>
      </p:sp>
      <p:sp>
        <p:nvSpPr>
          <p:cNvPr id="3" name="Označba mesta vsebine 2">
            <a:extLst>
              <a:ext uri="{FF2B5EF4-FFF2-40B4-BE49-F238E27FC236}">
                <a16:creationId xmlns:a16="http://schemas.microsoft.com/office/drawing/2014/main" id="{30C9E2A0-95FE-2E16-413C-FF1BA28691D8}"/>
              </a:ext>
            </a:extLst>
          </p:cNvPr>
          <p:cNvSpPr>
            <a:spLocks noGrp="1"/>
          </p:cNvSpPr>
          <p:nvPr>
            <p:ph idx="1"/>
          </p:nvPr>
        </p:nvSpPr>
        <p:spPr>
          <a:xfrm>
            <a:off x="838200" y="1825625"/>
            <a:ext cx="10515600" cy="3399518"/>
          </a:xfrm>
        </p:spPr>
        <p:txBody>
          <a:bodyPr/>
          <a:lstStyle/>
          <a:p>
            <a:r>
              <a:rPr lang="en-SI" dirty="0"/>
              <a:t>Improving the location code by using </a:t>
            </a:r>
            <a:r>
              <a:rPr lang="en-SI"/>
              <a:t>the </a:t>
            </a:r>
            <a:r>
              <a:rPr lang="en-SI">
                <a:hlinkClick r:id="rId2"/>
              </a:rPr>
              <a:t>Levenberg-Marquardt</a:t>
            </a:r>
            <a:r>
              <a:rPr lang="en-SI"/>
              <a:t> (page 707) </a:t>
            </a:r>
            <a:r>
              <a:rPr lang="en-SI" dirty="0"/>
              <a:t>method for least square </a:t>
            </a:r>
            <a:r>
              <a:rPr lang="en-SI" dirty="0" err="1"/>
              <a:t>minimazition</a:t>
            </a:r>
            <a:r>
              <a:rPr lang="en-SI" dirty="0"/>
              <a:t>.</a:t>
            </a:r>
          </a:p>
          <a:p>
            <a:r>
              <a:rPr lang="en-SI" dirty="0"/>
              <a:t>The model function is the inverse square law, where the adjustable parameters are u (x source coordinate), v (y source coordinate) and A0 (the activity of the source). We have a number of data points of intensities along the grid which gives us a overestimated system of equations.</a:t>
            </a:r>
            <a:endParaRPr lang="sl-SI" dirty="0"/>
          </a:p>
        </p:txBody>
      </p:sp>
    </p:spTree>
    <p:extLst>
      <p:ext uri="{BB962C8B-B14F-4D97-AF65-F5344CB8AC3E}">
        <p14:creationId xmlns:p14="http://schemas.microsoft.com/office/powerpoint/2010/main" val="634276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D1CD0D1D-7412-67A7-4CDA-F5A44E8E1F3C}"/>
              </a:ext>
            </a:extLst>
          </p:cNvPr>
          <p:cNvSpPr>
            <a:spLocks noGrp="1"/>
          </p:cNvSpPr>
          <p:nvPr>
            <p:ph type="title"/>
          </p:nvPr>
        </p:nvSpPr>
        <p:spPr/>
        <p:txBody>
          <a:bodyPr/>
          <a:lstStyle/>
          <a:p>
            <a:r>
              <a:rPr lang="en-SI" dirty="0"/>
              <a:t>16.11.2022</a:t>
            </a:r>
            <a:endParaRPr lang="sl-SI" dirty="0"/>
          </a:p>
        </p:txBody>
      </p:sp>
      <p:sp>
        <p:nvSpPr>
          <p:cNvPr id="3" name="Označba mesta vsebine 2">
            <a:extLst>
              <a:ext uri="{FF2B5EF4-FFF2-40B4-BE49-F238E27FC236}">
                <a16:creationId xmlns:a16="http://schemas.microsoft.com/office/drawing/2014/main" id="{8D09B32D-FDA4-B56B-1C4F-BD9B7883C2C7}"/>
              </a:ext>
            </a:extLst>
          </p:cNvPr>
          <p:cNvSpPr>
            <a:spLocks noGrp="1"/>
          </p:cNvSpPr>
          <p:nvPr>
            <p:ph idx="1"/>
          </p:nvPr>
        </p:nvSpPr>
        <p:spPr>
          <a:xfrm>
            <a:off x="838200" y="1531710"/>
            <a:ext cx="10515600" cy="1418318"/>
          </a:xfrm>
        </p:spPr>
        <p:txBody>
          <a:bodyPr/>
          <a:lstStyle/>
          <a:p>
            <a:r>
              <a:rPr lang="en-SI" dirty="0"/>
              <a:t>Successful in making the source locating code using the LM method in </a:t>
            </a:r>
            <a:r>
              <a:rPr lang="en-SI" dirty="0" err="1"/>
              <a:t>scipy</a:t>
            </a:r>
            <a:r>
              <a:rPr lang="en-SI" dirty="0"/>
              <a:t>. As we can se the accuracy is much higher then with the previous attempts.</a:t>
            </a:r>
          </a:p>
          <a:p>
            <a:pPr marL="0" indent="0">
              <a:buNone/>
            </a:pPr>
            <a:endParaRPr lang="sl-SI" dirty="0"/>
          </a:p>
        </p:txBody>
      </p:sp>
      <p:pic>
        <p:nvPicPr>
          <p:cNvPr id="5" name="Slika 4">
            <a:extLst>
              <a:ext uri="{FF2B5EF4-FFF2-40B4-BE49-F238E27FC236}">
                <a16:creationId xmlns:a16="http://schemas.microsoft.com/office/drawing/2014/main" id="{BA21B572-A406-2AD4-870A-A5EAB7E1F1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5200" y="3347357"/>
            <a:ext cx="4038600" cy="2667000"/>
          </a:xfrm>
          <a:prstGeom prst="rect">
            <a:avLst/>
          </a:prstGeom>
        </p:spPr>
      </p:pic>
      <p:pic>
        <p:nvPicPr>
          <p:cNvPr id="7" name="Slika 6">
            <a:extLst>
              <a:ext uri="{FF2B5EF4-FFF2-40B4-BE49-F238E27FC236}">
                <a16:creationId xmlns:a16="http://schemas.microsoft.com/office/drawing/2014/main" id="{29958D45-0E4C-56A5-0F83-A4D51EFD49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751" y="3070679"/>
            <a:ext cx="6844392" cy="3422196"/>
          </a:xfrm>
          <a:prstGeom prst="rect">
            <a:avLst/>
          </a:prstGeom>
        </p:spPr>
      </p:pic>
    </p:spTree>
    <p:extLst>
      <p:ext uri="{BB962C8B-B14F-4D97-AF65-F5344CB8AC3E}">
        <p14:creationId xmlns:p14="http://schemas.microsoft.com/office/powerpoint/2010/main" val="33684383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1EB15443-84E1-773F-6834-5C024952252F}"/>
              </a:ext>
            </a:extLst>
          </p:cNvPr>
          <p:cNvSpPr>
            <a:spLocks noGrp="1"/>
          </p:cNvSpPr>
          <p:nvPr>
            <p:ph type="title"/>
          </p:nvPr>
        </p:nvSpPr>
        <p:spPr/>
        <p:txBody>
          <a:bodyPr/>
          <a:lstStyle/>
          <a:p>
            <a:r>
              <a:rPr lang="en-SI" dirty="0"/>
              <a:t>17.11.2022</a:t>
            </a:r>
            <a:endParaRPr lang="sl-SI" dirty="0"/>
          </a:p>
        </p:txBody>
      </p:sp>
      <p:sp>
        <p:nvSpPr>
          <p:cNvPr id="3" name="Označba mesta vsebine 2">
            <a:extLst>
              <a:ext uri="{FF2B5EF4-FFF2-40B4-BE49-F238E27FC236}">
                <a16:creationId xmlns:a16="http://schemas.microsoft.com/office/drawing/2014/main" id="{DEBA5F38-3E49-C8DF-688C-E7F613A2E2E0}"/>
              </a:ext>
            </a:extLst>
          </p:cNvPr>
          <p:cNvSpPr>
            <a:spLocks noGrp="1"/>
          </p:cNvSpPr>
          <p:nvPr>
            <p:ph idx="1"/>
          </p:nvPr>
        </p:nvSpPr>
        <p:spPr>
          <a:xfrm>
            <a:off x="838200" y="1401082"/>
            <a:ext cx="10515600" cy="1325563"/>
          </a:xfrm>
        </p:spPr>
        <p:txBody>
          <a:bodyPr/>
          <a:lstStyle/>
          <a:p>
            <a:r>
              <a:rPr lang="en-SI" dirty="0"/>
              <a:t>Implementing source location estimation with the </a:t>
            </a:r>
            <a:r>
              <a:rPr lang="en-SI" dirty="0" err="1"/>
              <a:t>scipy.optimize.curve_fit</a:t>
            </a:r>
            <a:r>
              <a:rPr lang="en-SI" dirty="0"/>
              <a:t> function, the upside of which is that we can input also the </a:t>
            </a:r>
            <a:r>
              <a:rPr lang="en-SI" dirty="0" err="1"/>
              <a:t>uncert</a:t>
            </a:r>
            <a:r>
              <a:rPr lang="en-GB" dirty="0"/>
              <a:t>ai</a:t>
            </a:r>
            <a:r>
              <a:rPr lang="en-SI" dirty="0" err="1"/>
              <a:t>nty</a:t>
            </a:r>
            <a:r>
              <a:rPr lang="en-SI" dirty="0"/>
              <a:t> of the dependant data.</a:t>
            </a:r>
            <a:endParaRPr lang="sl-SI" dirty="0"/>
          </a:p>
        </p:txBody>
      </p:sp>
      <p:pic>
        <p:nvPicPr>
          <p:cNvPr id="5" name="Slika 4">
            <a:extLst>
              <a:ext uri="{FF2B5EF4-FFF2-40B4-BE49-F238E27FC236}">
                <a16:creationId xmlns:a16="http://schemas.microsoft.com/office/drawing/2014/main" id="{6D48E37F-AFE6-0079-3473-6BDCF1C8A5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9941" y="2726645"/>
            <a:ext cx="7924801" cy="3962401"/>
          </a:xfrm>
          <a:prstGeom prst="rect">
            <a:avLst/>
          </a:prstGeom>
        </p:spPr>
      </p:pic>
    </p:spTree>
    <p:extLst>
      <p:ext uri="{BB962C8B-B14F-4D97-AF65-F5344CB8AC3E}">
        <p14:creationId xmlns:p14="http://schemas.microsoft.com/office/powerpoint/2010/main" val="10626584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CE282C65-1C34-3F39-0490-D5B0EF088C76}"/>
              </a:ext>
            </a:extLst>
          </p:cNvPr>
          <p:cNvSpPr>
            <a:spLocks noGrp="1"/>
          </p:cNvSpPr>
          <p:nvPr>
            <p:ph type="title"/>
          </p:nvPr>
        </p:nvSpPr>
        <p:spPr/>
        <p:txBody>
          <a:bodyPr/>
          <a:lstStyle/>
          <a:p>
            <a:r>
              <a:rPr lang="en-SI" dirty="0"/>
              <a:t>18.11.2022</a:t>
            </a:r>
            <a:endParaRPr lang="sl-SI" dirty="0"/>
          </a:p>
        </p:txBody>
      </p:sp>
      <p:sp>
        <p:nvSpPr>
          <p:cNvPr id="3" name="Označba mesta vsebine 2">
            <a:extLst>
              <a:ext uri="{FF2B5EF4-FFF2-40B4-BE49-F238E27FC236}">
                <a16:creationId xmlns:a16="http://schemas.microsoft.com/office/drawing/2014/main" id="{B092045A-7A55-C773-A0B8-927CB407569B}"/>
              </a:ext>
            </a:extLst>
          </p:cNvPr>
          <p:cNvSpPr>
            <a:spLocks noGrp="1"/>
          </p:cNvSpPr>
          <p:nvPr>
            <p:ph idx="1"/>
          </p:nvPr>
        </p:nvSpPr>
        <p:spPr/>
        <p:txBody>
          <a:bodyPr/>
          <a:lstStyle/>
          <a:p>
            <a:r>
              <a:rPr lang="en-SI" dirty="0"/>
              <a:t>Testing the </a:t>
            </a:r>
            <a:r>
              <a:rPr lang="en-SI" dirty="0" err="1"/>
              <a:t>scipy</a:t>
            </a:r>
            <a:r>
              <a:rPr lang="en-SI" dirty="0"/>
              <a:t> </a:t>
            </a:r>
            <a:r>
              <a:rPr lang="en-SI" dirty="0" err="1"/>
              <a:t>curve_fit</a:t>
            </a:r>
            <a:r>
              <a:rPr lang="en-SI" dirty="0"/>
              <a:t> sigma absolute error so that it can later be used to specify the </a:t>
            </a:r>
            <a:r>
              <a:rPr lang="en-SI" dirty="0" err="1"/>
              <a:t>uncert</a:t>
            </a:r>
            <a:r>
              <a:rPr lang="en-GB" dirty="0"/>
              <a:t>ai</a:t>
            </a:r>
            <a:r>
              <a:rPr lang="en-SI" dirty="0" err="1"/>
              <a:t>nty</a:t>
            </a:r>
            <a:r>
              <a:rPr lang="en-SI" dirty="0"/>
              <a:t> of the detector for intensities.</a:t>
            </a:r>
          </a:p>
          <a:p>
            <a:r>
              <a:rPr lang="en-SI" dirty="0"/>
              <a:t>FOR NEXT WEEK: Implement a detector constant and see how many measurements you have to make in order to get the same </a:t>
            </a:r>
            <a:r>
              <a:rPr lang="en-SI" dirty="0" err="1"/>
              <a:t>uncert</a:t>
            </a:r>
            <a:r>
              <a:rPr lang="en-GB" dirty="0"/>
              <a:t>ai</a:t>
            </a:r>
            <a:r>
              <a:rPr lang="en-SI" dirty="0" err="1"/>
              <a:t>nty</a:t>
            </a:r>
            <a:r>
              <a:rPr lang="en-SI" dirty="0"/>
              <a:t> for two different </a:t>
            </a:r>
            <a:r>
              <a:rPr lang="en-SI"/>
              <a:t>quality detectors.</a:t>
            </a:r>
            <a:endParaRPr lang="sl-SI" dirty="0"/>
          </a:p>
        </p:txBody>
      </p:sp>
    </p:spTree>
    <p:extLst>
      <p:ext uri="{BB962C8B-B14F-4D97-AF65-F5344CB8AC3E}">
        <p14:creationId xmlns:p14="http://schemas.microsoft.com/office/powerpoint/2010/main" val="27273817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66B9B9D-13DF-FFC2-A1D3-DA6AC238C8B7}"/>
              </a:ext>
            </a:extLst>
          </p:cNvPr>
          <p:cNvSpPr>
            <a:spLocks noGrp="1"/>
          </p:cNvSpPr>
          <p:nvPr>
            <p:ph type="title"/>
          </p:nvPr>
        </p:nvSpPr>
        <p:spPr>
          <a:xfrm>
            <a:off x="838200" y="256268"/>
            <a:ext cx="10515600" cy="1325563"/>
          </a:xfrm>
        </p:spPr>
        <p:txBody>
          <a:bodyPr/>
          <a:lstStyle/>
          <a:p>
            <a:r>
              <a:rPr lang="en-SI" dirty="0"/>
              <a:t>21.11.2022</a:t>
            </a:r>
            <a:endParaRPr lang="sl-SI" dirty="0"/>
          </a:p>
        </p:txBody>
      </p:sp>
      <p:sp>
        <p:nvSpPr>
          <p:cNvPr id="3" name="Označba mesta vsebine 2">
            <a:extLst>
              <a:ext uri="{FF2B5EF4-FFF2-40B4-BE49-F238E27FC236}">
                <a16:creationId xmlns:a16="http://schemas.microsoft.com/office/drawing/2014/main" id="{0BBAB7F1-4DE1-9601-A5A5-BB3D2F916E05}"/>
              </a:ext>
            </a:extLst>
          </p:cNvPr>
          <p:cNvSpPr>
            <a:spLocks noGrp="1"/>
          </p:cNvSpPr>
          <p:nvPr>
            <p:ph idx="1"/>
          </p:nvPr>
        </p:nvSpPr>
        <p:spPr>
          <a:xfrm>
            <a:off x="914400" y="1441450"/>
            <a:ext cx="10515600" cy="1573893"/>
          </a:xfrm>
        </p:spPr>
        <p:txBody>
          <a:bodyPr>
            <a:normAutofit fontScale="92500" lnSpcReduction="10000"/>
          </a:bodyPr>
          <a:lstStyle/>
          <a:p>
            <a:r>
              <a:rPr lang="en-SI" dirty="0"/>
              <a:t>Adding the variable that contains standard deviation of the x, y coordinates and intensity. The code than adds some gaussian noise to the data. In the picture the sigmas are (0.5, 0.5, 100).</a:t>
            </a:r>
          </a:p>
          <a:p>
            <a:r>
              <a:rPr lang="en-SI" dirty="0"/>
              <a:t>The </a:t>
            </a:r>
            <a:r>
              <a:rPr lang="en-SI" dirty="0" err="1"/>
              <a:t>scipy</a:t>
            </a:r>
            <a:r>
              <a:rPr lang="en-SI" dirty="0"/>
              <a:t> </a:t>
            </a:r>
            <a:r>
              <a:rPr lang="en-SI" dirty="0" err="1"/>
              <a:t>curve_fit</a:t>
            </a:r>
            <a:r>
              <a:rPr lang="en-SI" dirty="0"/>
              <a:t> is the point derived from the noisy </a:t>
            </a:r>
            <a:r>
              <a:rPr lang="en-SI"/>
              <a:t>data.</a:t>
            </a:r>
            <a:endParaRPr lang="sl-SI" dirty="0"/>
          </a:p>
        </p:txBody>
      </p:sp>
      <p:pic>
        <p:nvPicPr>
          <p:cNvPr id="5" name="Slika 4">
            <a:extLst>
              <a:ext uri="{FF2B5EF4-FFF2-40B4-BE49-F238E27FC236}">
                <a16:creationId xmlns:a16="http://schemas.microsoft.com/office/drawing/2014/main" id="{FDA88458-1A2F-F43A-D10C-0F08D0BBD5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5742" y="3216727"/>
            <a:ext cx="6576786" cy="3288393"/>
          </a:xfrm>
          <a:prstGeom prst="rect">
            <a:avLst/>
          </a:prstGeom>
        </p:spPr>
      </p:pic>
    </p:spTree>
    <p:extLst>
      <p:ext uri="{BB962C8B-B14F-4D97-AF65-F5344CB8AC3E}">
        <p14:creationId xmlns:p14="http://schemas.microsoft.com/office/powerpoint/2010/main" val="30053832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0C5266D-3862-7195-9049-050AC1E6002D}"/>
              </a:ext>
            </a:extLst>
          </p:cNvPr>
          <p:cNvSpPr>
            <a:spLocks noGrp="1"/>
          </p:cNvSpPr>
          <p:nvPr>
            <p:ph type="title"/>
          </p:nvPr>
        </p:nvSpPr>
        <p:spPr/>
        <p:txBody>
          <a:bodyPr/>
          <a:lstStyle/>
          <a:p>
            <a:r>
              <a:rPr lang="en-SI" dirty="0"/>
              <a:t>22.11.2022</a:t>
            </a:r>
            <a:endParaRPr lang="sl-SI" dirty="0"/>
          </a:p>
        </p:txBody>
      </p:sp>
      <p:sp>
        <p:nvSpPr>
          <p:cNvPr id="3" name="Označba mesta vsebine 2">
            <a:extLst>
              <a:ext uri="{FF2B5EF4-FFF2-40B4-BE49-F238E27FC236}">
                <a16:creationId xmlns:a16="http://schemas.microsoft.com/office/drawing/2014/main" id="{25FE86DA-52E2-E118-1076-5D3D5A90AFC7}"/>
              </a:ext>
            </a:extLst>
          </p:cNvPr>
          <p:cNvSpPr>
            <a:spLocks noGrp="1"/>
          </p:cNvSpPr>
          <p:nvPr>
            <p:ph idx="1"/>
          </p:nvPr>
        </p:nvSpPr>
        <p:spPr/>
        <p:txBody>
          <a:bodyPr/>
          <a:lstStyle/>
          <a:p>
            <a:r>
              <a:rPr lang="en-SI" dirty="0"/>
              <a:t>In the code implementing factor K, which tells us the information on how many of the possible events we measured and also factor F, which tells us the ratio between the effective dose(for a specific radioactive element and inhalation or ingestion).</a:t>
            </a:r>
          </a:p>
          <a:p>
            <a:r>
              <a:rPr lang="en-SI" dirty="0"/>
              <a:t>The relation F/(1-K) is the factor C, which tells us how good a detector is. </a:t>
            </a:r>
          </a:p>
          <a:p>
            <a:r>
              <a:rPr lang="en-SI" dirty="0"/>
              <a:t>Code written so that this stands: </a:t>
            </a:r>
            <a:r>
              <a:rPr lang="en-SI" dirty="0" err="1"/>
              <a:t>effective_dose</a:t>
            </a:r>
            <a:r>
              <a:rPr lang="en-SI" dirty="0"/>
              <a:t> = C * activity; </a:t>
            </a:r>
            <a:r>
              <a:rPr lang="en-SI" dirty="0" err="1"/>
              <a:t>relative_error_effective_dose</a:t>
            </a:r>
            <a:r>
              <a:rPr lang="en-SI" dirty="0"/>
              <a:t> = </a:t>
            </a:r>
            <a:r>
              <a:rPr lang="en-SI"/>
              <a:t>1 / \</a:t>
            </a:r>
            <a:r>
              <a:rPr lang="en-SI" dirty="0"/>
              <a:t>sqrt(</a:t>
            </a:r>
            <a:r>
              <a:rPr lang="en-SI" dirty="0" err="1"/>
              <a:t>effective_dose</a:t>
            </a:r>
            <a:r>
              <a:rPr lang="en-SI" dirty="0"/>
              <a:t>/C) </a:t>
            </a:r>
            <a:endParaRPr lang="sl-SI" dirty="0"/>
          </a:p>
        </p:txBody>
      </p:sp>
    </p:spTree>
    <p:extLst>
      <p:ext uri="{BB962C8B-B14F-4D97-AF65-F5344CB8AC3E}">
        <p14:creationId xmlns:p14="http://schemas.microsoft.com/office/powerpoint/2010/main" val="1600319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7A3580E-B0C6-BE4C-DC9A-ECAF4E1E70C4}"/>
              </a:ext>
            </a:extLst>
          </p:cNvPr>
          <p:cNvSpPr>
            <a:spLocks noGrp="1"/>
          </p:cNvSpPr>
          <p:nvPr>
            <p:ph type="title"/>
          </p:nvPr>
        </p:nvSpPr>
        <p:spPr/>
        <p:txBody>
          <a:bodyPr/>
          <a:lstStyle/>
          <a:p>
            <a:r>
              <a:rPr lang="en-SI" dirty="0"/>
              <a:t>23.11.2022</a:t>
            </a:r>
            <a:endParaRPr lang="sl-SI" dirty="0"/>
          </a:p>
        </p:txBody>
      </p:sp>
      <p:sp>
        <p:nvSpPr>
          <p:cNvPr id="3" name="Označba mesta vsebine 2">
            <a:extLst>
              <a:ext uri="{FF2B5EF4-FFF2-40B4-BE49-F238E27FC236}">
                <a16:creationId xmlns:a16="http://schemas.microsoft.com/office/drawing/2014/main" id="{C3E54C41-0E19-6659-6DB2-E87B7CFC01B8}"/>
              </a:ext>
            </a:extLst>
          </p:cNvPr>
          <p:cNvSpPr>
            <a:spLocks noGrp="1"/>
          </p:cNvSpPr>
          <p:nvPr>
            <p:ph idx="1"/>
          </p:nvPr>
        </p:nvSpPr>
        <p:spPr/>
        <p:txBody>
          <a:bodyPr/>
          <a:lstStyle/>
          <a:p>
            <a:r>
              <a:rPr lang="en-SI" dirty="0"/>
              <a:t>Improving yesterdays code by changing </a:t>
            </a:r>
            <a:r>
              <a:rPr lang="en-SI" dirty="0" err="1"/>
              <a:t>effective_dose_error</a:t>
            </a:r>
            <a:r>
              <a:rPr lang="en-SI" dirty="0"/>
              <a:t> = 1/ \sqrt((</a:t>
            </a:r>
            <a:r>
              <a:rPr lang="en-SI" dirty="0" err="1"/>
              <a:t>effective_dose</a:t>
            </a:r>
            <a:r>
              <a:rPr lang="en-SI" dirty="0"/>
              <a:t>*T)/C), where T is the combined time of the flyover of the detector. So the longer we measure the more accurate the results will be. The equation yesterday also didn’t make sense unit wise also.</a:t>
            </a:r>
          </a:p>
          <a:p>
            <a:r>
              <a:rPr lang="en-SI" dirty="0"/>
              <a:t>Comparing how many more grid points you need to get the same error of the effective dose for to different detectors.</a:t>
            </a:r>
          </a:p>
          <a:p>
            <a:r>
              <a:rPr lang="en-SI" dirty="0"/>
              <a:t>Simulating the </a:t>
            </a:r>
            <a:r>
              <a:rPr lang="en-SI" dirty="0" err="1"/>
              <a:t>menti</a:t>
            </a:r>
            <a:r>
              <a:rPr lang="en-GB" dirty="0"/>
              <a:t>on</a:t>
            </a:r>
            <a:r>
              <a:rPr lang="en-SI" dirty="0"/>
              <a:t>ed error for differ</a:t>
            </a:r>
            <a:r>
              <a:rPr lang="en-GB" dirty="0" err="1"/>
              <a:t>en</a:t>
            </a:r>
            <a:r>
              <a:rPr lang="en-SI" dirty="0"/>
              <a:t>t girds and trying to find the relation between the two </a:t>
            </a:r>
            <a:r>
              <a:rPr lang="en-GB" dirty="0"/>
              <a:t>variables</a:t>
            </a:r>
            <a:r>
              <a:rPr lang="en-SI"/>
              <a:t>.  </a:t>
            </a:r>
            <a:endParaRPr lang="sl-SI" dirty="0"/>
          </a:p>
        </p:txBody>
      </p:sp>
    </p:spTree>
    <p:extLst>
      <p:ext uri="{BB962C8B-B14F-4D97-AF65-F5344CB8AC3E}">
        <p14:creationId xmlns:p14="http://schemas.microsoft.com/office/powerpoint/2010/main" val="17269507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577A6863-3A79-B8D3-9C32-01AE2FEAF719}"/>
              </a:ext>
            </a:extLst>
          </p:cNvPr>
          <p:cNvSpPr>
            <a:spLocks noGrp="1"/>
          </p:cNvSpPr>
          <p:nvPr>
            <p:ph type="title"/>
          </p:nvPr>
        </p:nvSpPr>
        <p:spPr>
          <a:xfrm>
            <a:off x="838200" y="267154"/>
            <a:ext cx="10515600" cy="1325563"/>
          </a:xfrm>
        </p:spPr>
        <p:txBody>
          <a:bodyPr/>
          <a:lstStyle/>
          <a:p>
            <a:r>
              <a:rPr lang="en-SI" dirty="0"/>
              <a:t>24.11.2022</a:t>
            </a:r>
            <a:endParaRPr lang="sl-SI" dirty="0"/>
          </a:p>
        </p:txBody>
      </p:sp>
      <p:sp>
        <p:nvSpPr>
          <p:cNvPr id="3" name="Označba mesta vsebine 2">
            <a:extLst>
              <a:ext uri="{FF2B5EF4-FFF2-40B4-BE49-F238E27FC236}">
                <a16:creationId xmlns:a16="http://schemas.microsoft.com/office/drawing/2014/main" id="{EA87B05D-9CAA-CE88-9961-9E4639387C83}"/>
              </a:ext>
            </a:extLst>
          </p:cNvPr>
          <p:cNvSpPr>
            <a:spLocks noGrp="1"/>
          </p:cNvSpPr>
          <p:nvPr>
            <p:ph idx="1"/>
          </p:nvPr>
        </p:nvSpPr>
        <p:spPr>
          <a:xfrm>
            <a:off x="838200" y="1338943"/>
            <a:ext cx="10515600" cy="5153932"/>
          </a:xfrm>
        </p:spPr>
        <p:txBody>
          <a:bodyPr>
            <a:normAutofit fontScale="92500" lnSpcReduction="20000"/>
          </a:bodyPr>
          <a:lstStyle/>
          <a:p>
            <a:r>
              <a:rPr lang="en-SI" dirty="0"/>
              <a:t>CORRECTING code made from 22. and 23.11</a:t>
            </a:r>
          </a:p>
          <a:p>
            <a:r>
              <a:rPr lang="en-SI" dirty="0"/>
              <a:t>Inside the loop pick a point, calculate the activity @ that point, multiply this activity with the number that takes into account detector quality.</a:t>
            </a:r>
          </a:p>
          <a:p>
            <a:r>
              <a:rPr lang="en-SI" dirty="0"/>
              <a:t>Use this number multiplied by the time of </a:t>
            </a:r>
            <a:r>
              <a:rPr lang="en-GB" dirty="0"/>
              <a:t>measurement</a:t>
            </a:r>
            <a:r>
              <a:rPr lang="en-SI" dirty="0"/>
              <a:t> at that location as the expected value in a </a:t>
            </a:r>
            <a:r>
              <a:rPr lang="en-SI" dirty="0" err="1"/>
              <a:t>Poission</a:t>
            </a:r>
            <a:r>
              <a:rPr lang="en-SI" dirty="0"/>
              <a:t> distribution. Use the </a:t>
            </a:r>
            <a:r>
              <a:rPr lang="en-SI" dirty="0" err="1"/>
              <a:t>numpy.random.poisson</a:t>
            </a:r>
            <a:r>
              <a:rPr lang="en-SI" dirty="0"/>
              <a:t> command to determine the number of events measured by the detector at this location.</a:t>
            </a:r>
          </a:p>
          <a:p>
            <a:r>
              <a:rPr lang="en-SI" dirty="0"/>
              <a:t>Get the measured dose speed by multiplying the number of events with the radioactive dose factor. Calculate the relative error of this by dividing one by the square root of the number of events.</a:t>
            </a:r>
          </a:p>
          <a:p>
            <a:r>
              <a:rPr lang="en-SI" dirty="0"/>
              <a:t>Repat this al</a:t>
            </a:r>
            <a:r>
              <a:rPr lang="en-GB" dirty="0"/>
              <a:t>so</a:t>
            </a:r>
            <a:r>
              <a:rPr lang="en-SI" dirty="0"/>
              <a:t> for the background radiation, by choosing a constant background expected value for the Poisson distribution.</a:t>
            </a:r>
          </a:p>
          <a:p>
            <a:r>
              <a:rPr lang="en-SI" dirty="0"/>
              <a:t>Do this for each point and then fit the measured data to the inverse square law equation so that you get the se</a:t>
            </a:r>
            <a:r>
              <a:rPr lang="en-GB" dirty="0"/>
              <a:t>a</a:t>
            </a:r>
            <a:r>
              <a:rPr lang="en-SI" dirty="0" err="1"/>
              <a:t>rched</a:t>
            </a:r>
            <a:r>
              <a:rPr lang="en-SI" dirty="0"/>
              <a:t> parameters.</a:t>
            </a:r>
            <a:endParaRPr lang="sl-SI" dirty="0"/>
          </a:p>
        </p:txBody>
      </p:sp>
    </p:spTree>
    <p:extLst>
      <p:ext uri="{BB962C8B-B14F-4D97-AF65-F5344CB8AC3E}">
        <p14:creationId xmlns:p14="http://schemas.microsoft.com/office/powerpoint/2010/main" val="28376098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74095FDC-438C-EB16-4490-DD712768E6A4}"/>
              </a:ext>
            </a:extLst>
          </p:cNvPr>
          <p:cNvSpPr>
            <a:spLocks noGrp="1"/>
          </p:cNvSpPr>
          <p:nvPr>
            <p:ph type="title"/>
          </p:nvPr>
        </p:nvSpPr>
        <p:spPr/>
        <p:txBody>
          <a:bodyPr/>
          <a:lstStyle/>
          <a:p>
            <a:r>
              <a:rPr lang="en-SI" dirty="0"/>
              <a:t>25.11.2022</a:t>
            </a:r>
            <a:endParaRPr lang="sl-SI" dirty="0"/>
          </a:p>
        </p:txBody>
      </p:sp>
      <p:sp>
        <p:nvSpPr>
          <p:cNvPr id="3" name="Označba mesta vsebine 2">
            <a:extLst>
              <a:ext uri="{FF2B5EF4-FFF2-40B4-BE49-F238E27FC236}">
                <a16:creationId xmlns:a16="http://schemas.microsoft.com/office/drawing/2014/main" id="{D280B15A-8A9D-7B26-B04D-9BE3E9AAD770}"/>
              </a:ext>
            </a:extLst>
          </p:cNvPr>
          <p:cNvSpPr>
            <a:spLocks noGrp="1"/>
          </p:cNvSpPr>
          <p:nvPr>
            <p:ph idx="1"/>
          </p:nvPr>
        </p:nvSpPr>
        <p:spPr>
          <a:xfrm>
            <a:off x="413112" y="1711059"/>
            <a:ext cx="3867150" cy="4667250"/>
          </a:xfrm>
        </p:spPr>
        <p:txBody>
          <a:bodyPr>
            <a:normAutofit lnSpcReduction="10000"/>
          </a:bodyPr>
          <a:lstStyle/>
          <a:p>
            <a:r>
              <a:rPr lang="en-SI" dirty="0"/>
              <a:t>Comparing the errors of x and y position of the estimated source (u, v parameters) to the different properties of the detector, </a:t>
            </a:r>
            <a:r>
              <a:rPr lang="en-SI" dirty="0" err="1"/>
              <a:t>dete</a:t>
            </a:r>
            <a:r>
              <a:rPr lang="en-GB" dirty="0"/>
              <a:t>c</a:t>
            </a:r>
            <a:r>
              <a:rPr lang="en-SI" dirty="0"/>
              <a:t>tor factor K, height of flyover, number of grid points.</a:t>
            </a:r>
          </a:p>
          <a:p>
            <a:r>
              <a:rPr lang="en-SI" dirty="0"/>
              <a:t>Checking if the results are what we expect for </a:t>
            </a:r>
            <a:r>
              <a:rPr lang="en-SI"/>
              <a:t>our simulation.</a:t>
            </a:r>
            <a:endParaRPr lang="sl-SI" dirty="0"/>
          </a:p>
        </p:txBody>
      </p:sp>
      <p:pic>
        <p:nvPicPr>
          <p:cNvPr id="7" name="Slika 6">
            <a:extLst>
              <a:ext uri="{FF2B5EF4-FFF2-40B4-BE49-F238E27FC236}">
                <a16:creationId xmlns:a16="http://schemas.microsoft.com/office/drawing/2014/main" id="{954C295D-25B9-3B6F-D494-6A91A93087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6234" y="968039"/>
            <a:ext cx="3867150" cy="2525295"/>
          </a:xfrm>
          <a:prstGeom prst="rect">
            <a:avLst/>
          </a:prstGeom>
        </p:spPr>
      </p:pic>
      <p:pic>
        <p:nvPicPr>
          <p:cNvPr id="5" name="Slika 4">
            <a:extLst>
              <a:ext uri="{FF2B5EF4-FFF2-40B4-BE49-F238E27FC236}">
                <a16:creationId xmlns:a16="http://schemas.microsoft.com/office/drawing/2014/main" id="{7BEEB9DC-DDCC-EFD6-7965-B48A21D196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99356" y="968039"/>
            <a:ext cx="3685816" cy="2525295"/>
          </a:xfrm>
          <a:prstGeom prst="rect">
            <a:avLst/>
          </a:prstGeom>
        </p:spPr>
      </p:pic>
      <p:pic>
        <p:nvPicPr>
          <p:cNvPr id="8" name="Slika 7">
            <a:extLst>
              <a:ext uri="{FF2B5EF4-FFF2-40B4-BE49-F238E27FC236}">
                <a16:creationId xmlns:a16="http://schemas.microsoft.com/office/drawing/2014/main" id="{F75483D6-0242-A534-BECA-275E24D3579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32206" y="3736514"/>
            <a:ext cx="3867150" cy="2581275"/>
          </a:xfrm>
          <a:prstGeom prst="rect">
            <a:avLst/>
          </a:prstGeom>
        </p:spPr>
      </p:pic>
      <p:pic>
        <p:nvPicPr>
          <p:cNvPr id="6" name="Slika 5">
            <a:extLst>
              <a:ext uri="{FF2B5EF4-FFF2-40B4-BE49-F238E27FC236}">
                <a16:creationId xmlns:a16="http://schemas.microsoft.com/office/drawing/2014/main" id="{783687EA-F5D1-960A-B4DE-98BB05FAC2D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24850" y="3797034"/>
            <a:ext cx="3685815" cy="2460236"/>
          </a:xfrm>
          <a:prstGeom prst="rect">
            <a:avLst/>
          </a:prstGeom>
        </p:spPr>
      </p:pic>
    </p:spTree>
    <p:extLst>
      <p:ext uri="{BB962C8B-B14F-4D97-AF65-F5344CB8AC3E}">
        <p14:creationId xmlns:p14="http://schemas.microsoft.com/office/powerpoint/2010/main" val="41402879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AE0DE07F-F087-B4B9-4C22-1CA65BCD28B8}"/>
              </a:ext>
            </a:extLst>
          </p:cNvPr>
          <p:cNvSpPr>
            <a:spLocks noGrp="1"/>
          </p:cNvSpPr>
          <p:nvPr>
            <p:ph idx="1"/>
          </p:nvPr>
        </p:nvSpPr>
        <p:spPr>
          <a:xfrm>
            <a:off x="838200" y="598714"/>
            <a:ext cx="10515600" cy="5578249"/>
          </a:xfrm>
        </p:spPr>
        <p:txBody>
          <a:bodyPr>
            <a:normAutofit fontScale="92500" lnSpcReduction="10000"/>
          </a:bodyPr>
          <a:lstStyle/>
          <a:p>
            <a:r>
              <a:rPr lang="en-SI" dirty="0"/>
              <a:t>Comm</a:t>
            </a:r>
            <a:r>
              <a:rPr lang="en-GB" dirty="0" err="1"/>
              <a:t>en</a:t>
            </a:r>
            <a:r>
              <a:rPr lang="en-SI" dirty="0" err="1"/>
              <a:t>ts</a:t>
            </a:r>
            <a:r>
              <a:rPr lang="en-SI" dirty="0"/>
              <a:t> on the error analysis (previous slide).</a:t>
            </a:r>
          </a:p>
          <a:p>
            <a:r>
              <a:rPr lang="en-SI" dirty="0"/>
              <a:t>Err(K): Error increases with K – logical because a larger K means an inferior detector. The error seems to increase faster as K becomes larger, similar to some kind of an exponential function. Weird thing happen when approaching 1 for K, that’s why the max value on the graph is 0.8. Fur</a:t>
            </a:r>
            <a:r>
              <a:rPr lang="en-GB" dirty="0" err="1"/>
              <a:t>th</a:t>
            </a:r>
            <a:r>
              <a:rPr lang="en-SI" dirty="0"/>
              <a:t>er analysis here needed.</a:t>
            </a:r>
          </a:p>
          <a:p>
            <a:r>
              <a:rPr lang="en-SI" dirty="0"/>
              <a:t>Err(h): The error increases with the height – logical because the background is not dependant on the height so it stays the same while the source signal decreases with 1/h**2. For smaller heights the error seems to increase as h**2 but for larger heights the increasing seems linear. EXCEPTION: sometimes for lower heights we get very big </a:t>
            </a:r>
            <a:r>
              <a:rPr lang="en-SI" dirty="0" err="1"/>
              <a:t>uncert</a:t>
            </a:r>
            <a:r>
              <a:rPr lang="en-GB" dirty="0"/>
              <a:t>ai</a:t>
            </a:r>
            <a:r>
              <a:rPr lang="en-SI" dirty="0" err="1"/>
              <a:t>nties</a:t>
            </a:r>
            <a:r>
              <a:rPr lang="en-SI" dirty="0"/>
              <a:t>.</a:t>
            </a:r>
          </a:p>
          <a:p>
            <a:r>
              <a:rPr lang="en-SI" dirty="0"/>
              <a:t>Err(grid): The error decreased with more grid points – logical because this simply means more measurements were made. The decrease is very quick at first and then approaches 0 more slowly. This is </a:t>
            </a:r>
            <a:r>
              <a:rPr lang="en-SI" dirty="0" err="1"/>
              <a:t>reminis</a:t>
            </a:r>
            <a:r>
              <a:rPr lang="en-GB" dirty="0"/>
              <a:t>c</a:t>
            </a:r>
            <a:r>
              <a:rPr lang="en-SI" dirty="0" err="1"/>
              <a:t>ent</a:t>
            </a:r>
            <a:r>
              <a:rPr lang="en-SI" dirty="0"/>
              <a:t> of the function 1/(</a:t>
            </a:r>
            <a:r>
              <a:rPr lang="en-SI" dirty="0" err="1"/>
              <a:t>n_grids</a:t>
            </a:r>
            <a:r>
              <a:rPr lang="en-SI" dirty="0"/>
              <a:t>). Err(dt) </a:t>
            </a:r>
            <a:r>
              <a:rPr lang="en-SI"/>
              <a:t>is similar.</a:t>
            </a:r>
            <a:endParaRPr lang="en-SI" dirty="0"/>
          </a:p>
        </p:txBody>
      </p:sp>
    </p:spTree>
    <p:extLst>
      <p:ext uri="{BB962C8B-B14F-4D97-AF65-F5344CB8AC3E}">
        <p14:creationId xmlns:p14="http://schemas.microsoft.com/office/powerpoint/2010/main" val="6927866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31AD0F4-7778-CCA6-89F9-8FBFA567D8EC}"/>
              </a:ext>
            </a:extLst>
          </p:cNvPr>
          <p:cNvSpPr>
            <a:spLocks noGrp="1"/>
          </p:cNvSpPr>
          <p:nvPr>
            <p:ph type="title"/>
          </p:nvPr>
        </p:nvSpPr>
        <p:spPr/>
        <p:txBody>
          <a:bodyPr/>
          <a:lstStyle/>
          <a:p>
            <a:r>
              <a:rPr lang="en-SI" dirty="0"/>
              <a:t>4.11.2022</a:t>
            </a:r>
            <a:endParaRPr lang="sl-SI" dirty="0"/>
          </a:p>
        </p:txBody>
      </p:sp>
      <p:sp>
        <p:nvSpPr>
          <p:cNvPr id="3" name="Označba mesta vsebine 2">
            <a:extLst>
              <a:ext uri="{FF2B5EF4-FFF2-40B4-BE49-F238E27FC236}">
                <a16:creationId xmlns:a16="http://schemas.microsoft.com/office/drawing/2014/main" id="{365DF654-A809-FCB5-1BA0-B4A672ABEAC1}"/>
              </a:ext>
            </a:extLst>
          </p:cNvPr>
          <p:cNvSpPr>
            <a:spLocks noGrp="1"/>
          </p:cNvSpPr>
          <p:nvPr>
            <p:ph idx="1"/>
          </p:nvPr>
        </p:nvSpPr>
        <p:spPr/>
        <p:txBody>
          <a:bodyPr/>
          <a:lstStyle/>
          <a:p>
            <a:r>
              <a:rPr lang="en-SI" dirty="0"/>
              <a:t>Code for measurement of a specified area with a single radiation point source. This simulates flight of a drone over this area. The specifiable parameters are the properties of the source, the height of flight and size of the grid. The code places the point source randomly somewhere on the map. The intensities at certain positions are determined using the inverse square law. </a:t>
            </a:r>
          </a:p>
          <a:p>
            <a:r>
              <a:rPr lang="en-SI" dirty="0"/>
              <a:t>The code for getting the position of the source from measurement data gathers the positions with similar intensities. This points are then fitted to a circle, the centre of which is the estimated position of the source.</a:t>
            </a:r>
            <a:endParaRPr lang="sl-SI" dirty="0"/>
          </a:p>
        </p:txBody>
      </p:sp>
    </p:spTree>
    <p:extLst>
      <p:ext uri="{BB962C8B-B14F-4D97-AF65-F5344CB8AC3E}">
        <p14:creationId xmlns:p14="http://schemas.microsoft.com/office/powerpoint/2010/main" val="18798471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4AAB836-A9F6-2B91-E15C-982D93A1E6C6}"/>
              </a:ext>
            </a:extLst>
          </p:cNvPr>
          <p:cNvSpPr>
            <a:spLocks noGrp="1"/>
          </p:cNvSpPr>
          <p:nvPr>
            <p:ph type="title"/>
          </p:nvPr>
        </p:nvSpPr>
        <p:spPr/>
        <p:txBody>
          <a:bodyPr/>
          <a:lstStyle/>
          <a:p>
            <a:r>
              <a:rPr lang="en-SI" dirty="0"/>
              <a:t>29.11.2022</a:t>
            </a:r>
            <a:endParaRPr lang="sl-SI" dirty="0"/>
          </a:p>
        </p:txBody>
      </p:sp>
      <p:sp>
        <p:nvSpPr>
          <p:cNvPr id="3" name="Označba mesta vsebine 2">
            <a:extLst>
              <a:ext uri="{FF2B5EF4-FFF2-40B4-BE49-F238E27FC236}">
                <a16:creationId xmlns:a16="http://schemas.microsoft.com/office/drawing/2014/main" id="{8C19A934-58E2-86D6-7FA5-7A7F5D571F6A}"/>
              </a:ext>
            </a:extLst>
          </p:cNvPr>
          <p:cNvSpPr>
            <a:spLocks noGrp="1"/>
          </p:cNvSpPr>
          <p:nvPr>
            <p:ph idx="1"/>
          </p:nvPr>
        </p:nvSpPr>
        <p:spPr>
          <a:xfrm>
            <a:off x="838200" y="1512082"/>
            <a:ext cx="10515600" cy="1842862"/>
          </a:xfrm>
        </p:spPr>
        <p:txBody>
          <a:bodyPr>
            <a:normAutofit fontScale="85000" lnSpcReduction="20000"/>
          </a:bodyPr>
          <a:lstStyle/>
          <a:p>
            <a:r>
              <a:rPr lang="en-SI" dirty="0"/>
              <a:t>New flyover, where the detector choose random points in the grid where it measures the intensity</a:t>
            </a:r>
          </a:p>
          <a:p>
            <a:r>
              <a:rPr lang="en-SI" dirty="0"/>
              <a:t>It seems that for smaller numbers of the difference between the errors for random and previously used method is the largest but for larger the numbers are similar (rig</a:t>
            </a:r>
            <a:r>
              <a:rPr lang="en-GB" dirty="0"/>
              <a:t>h</a:t>
            </a:r>
            <a:r>
              <a:rPr lang="en-SI" dirty="0"/>
              <a:t>t image shows the </a:t>
            </a:r>
            <a:r>
              <a:rPr lang="en-SI" dirty="0" err="1"/>
              <a:t>the</a:t>
            </a:r>
            <a:r>
              <a:rPr lang="en-SI" dirty="0"/>
              <a:t> subtraction of the grid error from the random error – negative values therefore mean a lower grid error).</a:t>
            </a:r>
            <a:endParaRPr lang="sl-SI" dirty="0"/>
          </a:p>
        </p:txBody>
      </p:sp>
      <p:pic>
        <p:nvPicPr>
          <p:cNvPr id="5" name="Slika 4">
            <a:extLst>
              <a:ext uri="{FF2B5EF4-FFF2-40B4-BE49-F238E27FC236}">
                <a16:creationId xmlns:a16="http://schemas.microsoft.com/office/drawing/2014/main" id="{6C909213-C7BE-DF4B-529A-4CFFD1C661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116" y="3535712"/>
            <a:ext cx="4775427" cy="3133513"/>
          </a:xfrm>
          <a:prstGeom prst="rect">
            <a:avLst/>
          </a:prstGeom>
        </p:spPr>
      </p:pic>
      <p:pic>
        <p:nvPicPr>
          <p:cNvPr id="6" name="Slika 5">
            <a:extLst>
              <a:ext uri="{FF2B5EF4-FFF2-40B4-BE49-F238E27FC236}">
                <a16:creationId xmlns:a16="http://schemas.microsoft.com/office/drawing/2014/main" id="{F799F08E-32F8-E739-D920-B8F487C94E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42351" y="3535713"/>
            <a:ext cx="3971925" cy="2733675"/>
          </a:xfrm>
          <a:prstGeom prst="rect">
            <a:avLst/>
          </a:prstGeom>
        </p:spPr>
      </p:pic>
    </p:spTree>
    <p:extLst>
      <p:ext uri="{BB962C8B-B14F-4D97-AF65-F5344CB8AC3E}">
        <p14:creationId xmlns:p14="http://schemas.microsoft.com/office/powerpoint/2010/main" val="31879974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906C4625-AA4C-BB25-BBE6-8373D2CE3E8D}"/>
              </a:ext>
            </a:extLst>
          </p:cNvPr>
          <p:cNvSpPr>
            <a:spLocks noGrp="1"/>
          </p:cNvSpPr>
          <p:nvPr>
            <p:ph type="title"/>
          </p:nvPr>
        </p:nvSpPr>
        <p:spPr/>
        <p:txBody>
          <a:bodyPr/>
          <a:lstStyle/>
          <a:p>
            <a:r>
              <a:rPr lang="en-SI" dirty="0"/>
              <a:t>30.11.2022</a:t>
            </a:r>
            <a:endParaRPr lang="sl-SI" dirty="0"/>
          </a:p>
        </p:txBody>
      </p:sp>
      <p:sp>
        <p:nvSpPr>
          <p:cNvPr id="3" name="Označba mesta vsebine 2">
            <a:extLst>
              <a:ext uri="{FF2B5EF4-FFF2-40B4-BE49-F238E27FC236}">
                <a16:creationId xmlns:a16="http://schemas.microsoft.com/office/drawing/2014/main" id="{B5147983-379F-1D6E-12CF-8E32BFC815C9}"/>
              </a:ext>
            </a:extLst>
          </p:cNvPr>
          <p:cNvSpPr>
            <a:spLocks noGrp="1"/>
          </p:cNvSpPr>
          <p:nvPr>
            <p:ph idx="1"/>
          </p:nvPr>
        </p:nvSpPr>
        <p:spPr>
          <a:xfrm>
            <a:off x="838200" y="1825625"/>
            <a:ext cx="10515600" cy="4085318"/>
          </a:xfrm>
        </p:spPr>
        <p:txBody>
          <a:bodyPr/>
          <a:lstStyle/>
          <a:p>
            <a:r>
              <a:rPr lang="en-SI" dirty="0"/>
              <a:t>Trying to fit a function with parameters to the graphs on day 25.11. So that we get some sort of table for how large an error would be for cert</a:t>
            </a:r>
            <a:r>
              <a:rPr lang="en-GB" dirty="0"/>
              <a:t>ai</a:t>
            </a:r>
            <a:r>
              <a:rPr lang="en-SI" dirty="0"/>
              <a:t>n detector coefficient, height and number of grid points.</a:t>
            </a:r>
          </a:p>
          <a:p>
            <a:r>
              <a:rPr lang="en-SI" dirty="0"/>
              <a:t>Starting to write an improved flyover for a single point source, where it will first locate the hotspot tile and then fly around that point while gathering </a:t>
            </a:r>
            <a:r>
              <a:rPr lang="en-SI"/>
              <a:t>information – number of events.</a:t>
            </a:r>
            <a:endParaRPr lang="sl-SI" dirty="0"/>
          </a:p>
        </p:txBody>
      </p:sp>
    </p:spTree>
    <p:extLst>
      <p:ext uri="{BB962C8B-B14F-4D97-AF65-F5344CB8AC3E}">
        <p14:creationId xmlns:p14="http://schemas.microsoft.com/office/powerpoint/2010/main" val="13549937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576EE8C-B284-7AD5-DC60-279C1968C568}"/>
              </a:ext>
            </a:extLst>
          </p:cNvPr>
          <p:cNvSpPr>
            <a:spLocks noGrp="1"/>
          </p:cNvSpPr>
          <p:nvPr>
            <p:ph type="title"/>
          </p:nvPr>
        </p:nvSpPr>
        <p:spPr>
          <a:xfrm>
            <a:off x="838200" y="184376"/>
            <a:ext cx="10515600" cy="1325563"/>
          </a:xfrm>
        </p:spPr>
        <p:txBody>
          <a:bodyPr/>
          <a:lstStyle/>
          <a:p>
            <a:r>
              <a:rPr lang="en-SI" dirty="0"/>
              <a:t>1.12.2022</a:t>
            </a:r>
            <a:endParaRPr lang="sl-SI" dirty="0"/>
          </a:p>
        </p:txBody>
      </p:sp>
      <p:sp>
        <p:nvSpPr>
          <p:cNvPr id="3" name="Označba mesta vsebine 2">
            <a:extLst>
              <a:ext uri="{FF2B5EF4-FFF2-40B4-BE49-F238E27FC236}">
                <a16:creationId xmlns:a16="http://schemas.microsoft.com/office/drawing/2014/main" id="{96E73457-CC1B-E686-7E03-66F851382B78}"/>
              </a:ext>
            </a:extLst>
          </p:cNvPr>
          <p:cNvSpPr>
            <a:spLocks noGrp="1"/>
          </p:cNvSpPr>
          <p:nvPr>
            <p:ph idx="1"/>
          </p:nvPr>
        </p:nvSpPr>
        <p:spPr>
          <a:xfrm>
            <a:off x="838200" y="1313997"/>
            <a:ext cx="10515600" cy="1325563"/>
          </a:xfrm>
        </p:spPr>
        <p:txBody>
          <a:bodyPr>
            <a:normAutofit fontScale="85000" lnSpcReduction="20000"/>
          </a:bodyPr>
          <a:lstStyle/>
          <a:p>
            <a:r>
              <a:rPr lang="en-SI" dirty="0"/>
              <a:t>Continue work on improved flyover.</a:t>
            </a:r>
          </a:p>
          <a:p>
            <a:r>
              <a:rPr lang="en-SI" dirty="0"/>
              <a:t>Testing translation </a:t>
            </a:r>
            <a:r>
              <a:rPr lang="en-SI" dirty="0" err="1"/>
              <a:t>simetry</a:t>
            </a:r>
            <a:r>
              <a:rPr lang="en-SI" dirty="0"/>
              <a:t> by comparing the x and y errors for source in the middle and </a:t>
            </a:r>
            <a:r>
              <a:rPr lang="en-SI" dirty="0" err="1"/>
              <a:t>som</a:t>
            </a:r>
            <a:r>
              <a:rPr lang="en-GB" dirty="0"/>
              <a:t>e</a:t>
            </a:r>
            <a:r>
              <a:rPr lang="en-SI" dirty="0"/>
              <a:t>where outside. We can see from the picture that there is no </a:t>
            </a:r>
            <a:r>
              <a:rPr lang="en-SI" dirty="0" err="1"/>
              <a:t>notic</a:t>
            </a:r>
            <a:r>
              <a:rPr lang="en-GB" dirty="0"/>
              <a:t>e</a:t>
            </a:r>
            <a:r>
              <a:rPr lang="en-SI" dirty="0"/>
              <a:t>able difference (y error larger then x).</a:t>
            </a:r>
          </a:p>
          <a:p>
            <a:endParaRPr lang="sl-SI" dirty="0"/>
          </a:p>
        </p:txBody>
      </p:sp>
      <p:pic>
        <p:nvPicPr>
          <p:cNvPr id="5" name="Slika 4">
            <a:extLst>
              <a:ext uri="{FF2B5EF4-FFF2-40B4-BE49-F238E27FC236}">
                <a16:creationId xmlns:a16="http://schemas.microsoft.com/office/drawing/2014/main" id="{2F4F6AD8-8865-75E1-F06A-93CE4AED1C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0971" y="2793546"/>
            <a:ext cx="8686800" cy="3781425"/>
          </a:xfrm>
          <a:prstGeom prst="rect">
            <a:avLst/>
          </a:prstGeom>
        </p:spPr>
      </p:pic>
      <p:sp>
        <p:nvSpPr>
          <p:cNvPr id="4" name="PoljeZBesedilom 3">
            <a:extLst>
              <a:ext uri="{FF2B5EF4-FFF2-40B4-BE49-F238E27FC236}">
                <a16:creationId xmlns:a16="http://schemas.microsoft.com/office/drawing/2014/main" id="{30549AAD-6242-B1BA-0BF2-7FE0D5E1E726}"/>
              </a:ext>
            </a:extLst>
          </p:cNvPr>
          <p:cNvSpPr txBox="1"/>
          <p:nvPr/>
        </p:nvSpPr>
        <p:spPr>
          <a:xfrm>
            <a:off x="10385201" y="4218441"/>
            <a:ext cx="1131656" cy="369332"/>
          </a:xfrm>
          <a:prstGeom prst="rect">
            <a:avLst/>
          </a:prstGeom>
          <a:noFill/>
        </p:spPr>
        <p:txBody>
          <a:bodyPr wrap="none" rtlCol="0">
            <a:spAutoFit/>
          </a:bodyPr>
          <a:lstStyle/>
          <a:p>
            <a:r>
              <a:rPr lang="en-SI" dirty="0">
                <a:solidFill>
                  <a:srgbClr val="FF0000"/>
                </a:solidFill>
              </a:rPr>
              <a:t>MISTAKE! </a:t>
            </a:r>
            <a:endParaRPr lang="sl-SI" dirty="0">
              <a:solidFill>
                <a:srgbClr val="FF0000"/>
              </a:solidFill>
            </a:endParaRPr>
          </a:p>
        </p:txBody>
      </p:sp>
    </p:spTree>
    <p:extLst>
      <p:ext uri="{BB962C8B-B14F-4D97-AF65-F5344CB8AC3E}">
        <p14:creationId xmlns:p14="http://schemas.microsoft.com/office/powerpoint/2010/main" val="7501102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1157CA2-361C-2280-3FD6-826C1E1564DD}"/>
              </a:ext>
            </a:extLst>
          </p:cNvPr>
          <p:cNvSpPr>
            <a:spLocks noGrp="1"/>
          </p:cNvSpPr>
          <p:nvPr>
            <p:ph type="title"/>
          </p:nvPr>
        </p:nvSpPr>
        <p:spPr/>
        <p:txBody>
          <a:bodyPr/>
          <a:lstStyle/>
          <a:p>
            <a:r>
              <a:rPr lang="en-SI" dirty="0"/>
              <a:t>5.12.2022</a:t>
            </a:r>
            <a:endParaRPr lang="sl-SI" dirty="0"/>
          </a:p>
        </p:txBody>
      </p:sp>
      <p:sp>
        <p:nvSpPr>
          <p:cNvPr id="3" name="Označba mesta vsebine 2">
            <a:extLst>
              <a:ext uri="{FF2B5EF4-FFF2-40B4-BE49-F238E27FC236}">
                <a16:creationId xmlns:a16="http://schemas.microsoft.com/office/drawing/2014/main" id="{3CF58094-4780-C5CE-0AE5-9A30AC82AC90}"/>
              </a:ext>
            </a:extLst>
          </p:cNvPr>
          <p:cNvSpPr>
            <a:spLocks noGrp="1"/>
          </p:cNvSpPr>
          <p:nvPr>
            <p:ph idx="1"/>
          </p:nvPr>
        </p:nvSpPr>
        <p:spPr>
          <a:xfrm>
            <a:off x="838200" y="1673225"/>
            <a:ext cx="5127171" cy="4586061"/>
          </a:xfrm>
        </p:spPr>
        <p:txBody>
          <a:bodyPr>
            <a:normAutofit/>
          </a:bodyPr>
          <a:lstStyle/>
          <a:p>
            <a:r>
              <a:rPr lang="en-SI" dirty="0"/>
              <a:t>Simulating finding the source location 500 times for when the source is at the centre of the coordinate system. The values deviate around x = 0 and form a gaussian curve. The deviation of this is similar to the one estimated by the code, so this seems to be working correctly. </a:t>
            </a:r>
            <a:endParaRPr lang="sl-SI" dirty="0"/>
          </a:p>
        </p:txBody>
      </p:sp>
      <p:pic>
        <p:nvPicPr>
          <p:cNvPr id="5" name="Slika 4">
            <a:extLst>
              <a:ext uri="{FF2B5EF4-FFF2-40B4-BE49-F238E27FC236}">
                <a16:creationId xmlns:a16="http://schemas.microsoft.com/office/drawing/2014/main" id="{E2616A17-0778-D09E-77DE-9954F2EA71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7821" y="1673225"/>
            <a:ext cx="5127171" cy="3372483"/>
          </a:xfrm>
          <a:prstGeom prst="rect">
            <a:avLst/>
          </a:prstGeom>
        </p:spPr>
      </p:pic>
    </p:spTree>
    <p:extLst>
      <p:ext uri="{BB962C8B-B14F-4D97-AF65-F5344CB8AC3E}">
        <p14:creationId xmlns:p14="http://schemas.microsoft.com/office/powerpoint/2010/main" val="6663786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6C7D35D2-309C-53F4-2E9B-EF5DD57EF726}"/>
              </a:ext>
            </a:extLst>
          </p:cNvPr>
          <p:cNvSpPr>
            <a:spLocks noGrp="1"/>
          </p:cNvSpPr>
          <p:nvPr>
            <p:ph type="title"/>
          </p:nvPr>
        </p:nvSpPr>
        <p:spPr>
          <a:xfrm>
            <a:off x="838200" y="119744"/>
            <a:ext cx="10515600" cy="1066800"/>
          </a:xfrm>
        </p:spPr>
        <p:txBody>
          <a:bodyPr/>
          <a:lstStyle/>
          <a:p>
            <a:r>
              <a:rPr lang="en-SI" dirty="0"/>
              <a:t>6.12.2022</a:t>
            </a:r>
            <a:endParaRPr lang="sl-SI" dirty="0"/>
          </a:p>
        </p:txBody>
      </p:sp>
      <p:sp>
        <p:nvSpPr>
          <p:cNvPr id="3" name="Označba mesta vsebine 2">
            <a:extLst>
              <a:ext uri="{FF2B5EF4-FFF2-40B4-BE49-F238E27FC236}">
                <a16:creationId xmlns:a16="http://schemas.microsoft.com/office/drawing/2014/main" id="{A7B16BF3-71C6-1634-6837-D5E83E1F0582}"/>
              </a:ext>
            </a:extLst>
          </p:cNvPr>
          <p:cNvSpPr>
            <a:spLocks noGrp="1"/>
          </p:cNvSpPr>
          <p:nvPr>
            <p:ph idx="1"/>
          </p:nvPr>
        </p:nvSpPr>
        <p:spPr>
          <a:xfrm>
            <a:off x="838200" y="1099458"/>
            <a:ext cx="10515600" cy="2733675"/>
          </a:xfrm>
        </p:spPr>
        <p:txBody>
          <a:bodyPr>
            <a:normAutofit fontScale="85000" lnSpcReduction="10000"/>
          </a:bodyPr>
          <a:lstStyle/>
          <a:p>
            <a:r>
              <a:rPr lang="en-SI" dirty="0" err="1"/>
              <a:t>Comparisson</a:t>
            </a:r>
            <a:r>
              <a:rPr lang="en-SI" dirty="0"/>
              <a:t> between </a:t>
            </a:r>
            <a:r>
              <a:rPr lang="en-SI" dirty="0" err="1"/>
              <a:t>dete</a:t>
            </a:r>
            <a:r>
              <a:rPr lang="en-GB" dirty="0" err="1"/>
              <a:t>ct</a:t>
            </a:r>
            <a:r>
              <a:rPr lang="en-SI" dirty="0"/>
              <a:t>or coefficient, height, number of grid points, time of measurement at each grid point and the relative error of the source location. Similar relations as for the ZIG-ZAG flyover (look on slide of 25.11.2022).</a:t>
            </a:r>
          </a:p>
          <a:p>
            <a:r>
              <a:rPr lang="en-SI" dirty="0"/>
              <a:t>I noticed that the relations are much more scattered and you get re</a:t>
            </a:r>
            <a:r>
              <a:rPr lang="en-GB" dirty="0"/>
              <a:t>s</a:t>
            </a:r>
            <a:r>
              <a:rPr lang="en-SI" dirty="0" err="1"/>
              <a:t>ults</a:t>
            </a:r>
            <a:r>
              <a:rPr lang="en-SI" dirty="0"/>
              <a:t> similar to the ZIG-ZAG flyover only when you have a lot of random measurements</a:t>
            </a:r>
          </a:p>
          <a:p>
            <a:r>
              <a:rPr lang="en-SI" dirty="0"/>
              <a:t>Left image shows the relation for K to source position error for ZIG-ZAG flyover for 400 measurements. Middle one shows random flyover for 400 measurements and the right one for 1000.  </a:t>
            </a:r>
            <a:endParaRPr lang="sl-SI" dirty="0"/>
          </a:p>
        </p:txBody>
      </p:sp>
      <p:pic>
        <p:nvPicPr>
          <p:cNvPr id="5" name="Slika 4">
            <a:extLst>
              <a:ext uri="{FF2B5EF4-FFF2-40B4-BE49-F238E27FC236}">
                <a16:creationId xmlns:a16="http://schemas.microsoft.com/office/drawing/2014/main" id="{426B0214-EE74-C343-AE1E-848114B7CA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87" y="3833133"/>
            <a:ext cx="4029075" cy="2733675"/>
          </a:xfrm>
          <a:prstGeom prst="rect">
            <a:avLst/>
          </a:prstGeom>
        </p:spPr>
      </p:pic>
      <p:pic>
        <p:nvPicPr>
          <p:cNvPr id="7" name="Slika 6">
            <a:extLst>
              <a:ext uri="{FF2B5EF4-FFF2-40B4-BE49-F238E27FC236}">
                <a16:creationId xmlns:a16="http://schemas.microsoft.com/office/drawing/2014/main" id="{1FAD1AC1-B094-85A1-6656-4E8406D82C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81462" y="3848780"/>
            <a:ext cx="4029075" cy="2733675"/>
          </a:xfrm>
          <a:prstGeom prst="rect">
            <a:avLst/>
          </a:prstGeom>
        </p:spPr>
      </p:pic>
      <p:pic>
        <p:nvPicPr>
          <p:cNvPr id="9" name="Slika 8">
            <a:extLst>
              <a:ext uri="{FF2B5EF4-FFF2-40B4-BE49-F238E27FC236}">
                <a16:creationId xmlns:a16="http://schemas.microsoft.com/office/drawing/2014/main" id="{FF948510-37C2-8F55-439B-66E6B57BF8A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10537" y="3833132"/>
            <a:ext cx="4029075" cy="2733675"/>
          </a:xfrm>
          <a:prstGeom prst="rect">
            <a:avLst/>
          </a:prstGeom>
        </p:spPr>
      </p:pic>
    </p:spTree>
    <p:extLst>
      <p:ext uri="{BB962C8B-B14F-4D97-AF65-F5344CB8AC3E}">
        <p14:creationId xmlns:p14="http://schemas.microsoft.com/office/powerpoint/2010/main" val="15349665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8075414B-CD5F-1CB5-3B2A-E3BAD86A1DE5}"/>
              </a:ext>
            </a:extLst>
          </p:cNvPr>
          <p:cNvSpPr>
            <a:spLocks noGrp="1"/>
          </p:cNvSpPr>
          <p:nvPr>
            <p:ph idx="1"/>
          </p:nvPr>
        </p:nvSpPr>
        <p:spPr>
          <a:xfrm>
            <a:off x="838200" y="457200"/>
            <a:ext cx="10515600" cy="5719763"/>
          </a:xfrm>
        </p:spPr>
        <p:txBody>
          <a:bodyPr/>
          <a:lstStyle/>
          <a:p>
            <a:r>
              <a:rPr lang="en-SI" dirty="0"/>
              <a:t>Also the error decreases the </a:t>
            </a:r>
            <a:r>
              <a:rPr lang="en-SI" dirty="0" err="1"/>
              <a:t>fastes</a:t>
            </a:r>
            <a:r>
              <a:rPr lang="en-SI" dirty="0"/>
              <a:t> with the increase of the number of grid tiles/points of measurement and the increase of the time spent measuring at each point.</a:t>
            </a:r>
          </a:p>
          <a:p>
            <a:r>
              <a:rPr lang="en-SI" dirty="0"/>
              <a:t>Also note that the subsid</a:t>
            </a:r>
            <a:r>
              <a:rPr lang="en-GB" dirty="0" err="1"/>
              <a:t>i</a:t>
            </a:r>
            <a:r>
              <a:rPr lang="en-SI" dirty="0" err="1"/>
              <a:t>ary</a:t>
            </a:r>
            <a:r>
              <a:rPr lang="en-SI" dirty="0"/>
              <a:t> code – </a:t>
            </a:r>
            <a:r>
              <a:rPr lang="en-SI" dirty="0" err="1"/>
              <a:t>simulate_event</a:t>
            </a:r>
            <a:r>
              <a:rPr lang="en-SI" dirty="0"/>
              <a:t> – didn’t work as intended.</a:t>
            </a:r>
          </a:p>
          <a:p>
            <a:r>
              <a:rPr lang="en-SI" dirty="0"/>
              <a:t>And continue work </a:t>
            </a:r>
            <a:r>
              <a:rPr lang="en-SI"/>
              <a:t>on improved SPS.</a:t>
            </a:r>
            <a:endParaRPr lang="sl-SI" dirty="0"/>
          </a:p>
        </p:txBody>
      </p:sp>
    </p:spTree>
    <p:extLst>
      <p:ext uri="{BB962C8B-B14F-4D97-AF65-F5344CB8AC3E}">
        <p14:creationId xmlns:p14="http://schemas.microsoft.com/office/powerpoint/2010/main" val="39058719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D6D24651-ABAE-2627-06B9-7D8D2CD6256D}"/>
              </a:ext>
            </a:extLst>
          </p:cNvPr>
          <p:cNvSpPr>
            <a:spLocks noGrp="1"/>
          </p:cNvSpPr>
          <p:nvPr>
            <p:ph type="title"/>
          </p:nvPr>
        </p:nvSpPr>
        <p:spPr/>
        <p:txBody>
          <a:bodyPr/>
          <a:lstStyle/>
          <a:p>
            <a:r>
              <a:rPr lang="en-SI" dirty="0"/>
              <a:t>7.12.2022</a:t>
            </a:r>
            <a:endParaRPr lang="sl-SI" dirty="0"/>
          </a:p>
        </p:txBody>
      </p:sp>
      <p:sp>
        <p:nvSpPr>
          <p:cNvPr id="3" name="Označba mesta vsebine 2">
            <a:extLst>
              <a:ext uri="{FF2B5EF4-FFF2-40B4-BE49-F238E27FC236}">
                <a16:creationId xmlns:a16="http://schemas.microsoft.com/office/drawing/2014/main" id="{63DAC322-3D9B-6267-6672-16E6596CCE82}"/>
              </a:ext>
            </a:extLst>
          </p:cNvPr>
          <p:cNvSpPr>
            <a:spLocks noGrp="1"/>
          </p:cNvSpPr>
          <p:nvPr>
            <p:ph idx="1"/>
          </p:nvPr>
        </p:nvSpPr>
        <p:spPr>
          <a:xfrm>
            <a:off x="838200" y="1567543"/>
            <a:ext cx="10515600" cy="4925332"/>
          </a:xfrm>
        </p:spPr>
        <p:txBody>
          <a:bodyPr>
            <a:normAutofit fontScale="85000" lnSpcReduction="20000"/>
          </a:bodyPr>
          <a:lstStyle/>
          <a:p>
            <a:r>
              <a:rPr lang="en-SI" dirty="0"/>
              <a:t>Completing the improved flyover code.</a:t>
            </a:r>
          </a:p>
          <a:p>
            <a:r>
              <a:rPr lang="en-SI" dirty="0"/>
              <a:t>DESCRIPTION: We divide the area into tiles same as in the ZIG-ZAG. The detector starts at the top left tile. It measures the dose in the tile and comperes it to the neighbouring tiles (measures the right, diagonal and bottom tile to the first tile). If one of the tiles has a larger dose it moves there and continues the described measurement for it’s neighbours. The process is continued until the detector reaches the tile with the highest dose – hotspot tile. It then spirals outward around the centre of the hot spot tile.</a:t>
            </a:r>
          </a:p>
          <a:p>
            <a:r>
              <a:rPr lang="en-SI" dirty="0"/>
              <a:t>PROBLEM: In some situation still questionable paths, but I think this is the result of the Poisson distribution which we use to simulate the measuring of the detector. This brings an </a:t>
            </a:r>
            <a:r>
              <a:rPr lang="en-SI" dirty="0" err="1"/>
              <a:t>uncert</a:t>
            </a:r>
            <a:r>
              <a:rPr lang="en-GB" dirty="0"/>
              <a:t>ai</a:t>
            </a:r>
            <a:r>
              <a:rPr lang="en-SI" dirty="0" err="1"/>
              <a:t>nty</a:t>
            </a:r>
            <a:r>
              <a:rPr lang="en-SI" dirty="0"/>
              <a:t> to the number of measured events. If we put in to many grid points and the source is to week the detector might stop before it reaches the hotspot. It checks the neighbour tiles and sees that non of them have a larger measured dose and so it stops.</a:t>
            </a:r>
          </a:p>
          <a:p>
            <a:r>
              <a:rPr lang="en-SI" dirty="0"/>
              <a:t>FURTHER IMPROVEMENTS:  Incorporate the error of the measurement into the movement of the detector.</a:t>
            </a:r>
            <a:endParaRPr lang="sl-SI" dirty="0"/>
          </a:p>
        </p:txBody>
      </p:sp>
    </p:spTree>
    <p:extLst>
      <p:ext uri="{BB962C8B-B14F-4D97-AF65-F5344CB8AC3E}">
        <p14:creationId xmlns:p14="http://schemas.microsoft.com/office/powerpoint/2010/main" val="36557666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9ECA91AA-CD19-D5E8-38CE-EE6CB105C84B}"/>
              </a:ext>
            </a:extLst>
          </p:cNvPr>
          <p:cNvSpPr>
            <a:spLocks noGrp="1"/>
          </p:cNvSpPr>
          <p:nvPr>
            <p:ph idx="1"/>
          </p:nvPr>
        </p:nvSpPr>
        <p:spPr>
          <a:xfrm>
            <a:off x="838200" y="783771"/>
            <a:ext cx="10515600" cy="707572"/>
          </a:xfrm>
        </p:spPr>
        <p:txBody>
          <a:bodyPr/>
          <a:lstStyle/>
          <a:p>
            <a:r>
              <a:rPr lang="en-SI"/>
              <a:t>Visual path of the detector.</a:t>
            </a:r>
            <a:endParaRPr lang="sl-SI" dirty="0"/>
          </a:p>
        </p:txBody>
      </p:sp>
      <p:pic>
        <p:nvPicPr>
          <p:cNvPr id="5" name="Slika 4">
            <a:extLst>
              <a:ext uri="{FF2B5EF4-FFF2-40B4-BE49-F238E27FC236}">
                <a16:creationId xmlns:a16="http://schemas.microsoft.com/office/drawing/2014/main" id="{032B821C-06F6-5942-BE94-F579B2AD53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4637" y="1446599"/>
            <a:ext cx="6329364" cy="2538932"/>
          </a:xfrm>
          <a:prstGeom prst="rect">
            <a:avLst/>
          </a:prstGeom>
        </p:spPr>
      </p:pic>
      <p:pic>
        <p:nvPicPr>
          <p:cNvPr id="4" name="Slika 3">
            <a:extLst>
              <a:ext uri="{FF2B5EF4-FFF2-40B4-BE49-F238E27FC236}">
                <a16:creationId xmlns:a16="http://schemas.microsoft.com/office/drawing/2014/main" id="{D5A64666-8AF5-11FB-7AD0-AE5B303C4D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0504" y="3985531"/>
            <a:ext cx="6263497" cy="2538932"/>
          </a:xfrm>
          <a:prstGeom prst="rect">
            <a:avLst/>
          </a:prstGeom>
        </p:spPr>
      </p:pic>
    </p:spTree>
    <p:extLst>
      <p:ext uri="{BB962C8B-B14F-4D97-AF65-F5344CB8AC3E}">
        <p14:creationId xmlns:p14="http://schemas.microsoft.com/office/powerpoint/2010/main" val="17789702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AA1EEA5E-9A04-0B30-933F-A04F75A4A66D}"/>
              </a:ext>
            </a:extLst>
          </p:cNvPr>
          <p:cNvSpPr>
            <a:spLocks noGrp="1"/>
          </p:cNvSpPr>
          <p:nvPr>
            <p:ph type="title"/>
          </p:nvPr>
        </p:nvSpPr>
        <p:spPr>
          <a:xfrm>
            <a:off x="838200" y="299811"/>
            <a:ext cx="10515600" cy="1325563"/>
          </a:xfrm>
        </p:spPr>
        <p:txBody>
          <a:bodyPr/>
          <a:lstStyle/>
          <a:p>
            <a:r>
              <a:rPr lang="en-SI" dirty="0"/>
              <a:t>8.12.2022</a:t>
            </a:r>
            <a:endParaRPr lang="sl-SI" dirty="0"/>
          </a:p>
        </p:txBody>
      </p:sp>
      <p:sp>
        <p:nvSpPr>
          <p:cNvPr id="3" name="Označba mesta vsebine 2">
            <a:extLst>
              <a:ext uri="{FF2B5EF4-FFF2-40B4-BE49-F238E27FC236}">
                <a16:creationId xmlns:a16="http://schemas.microsoft.com/office/drawing/2014/main" id="{172CBBD1-F2C9-97A5-414A-623196995A68}"/>
              </a:ext>
            </a:extLst>
          </p:cNvPr>
          <p:cNvSpPr>
            <a:spLocks noGrp="1"/>
          </p:cNvSpPr>
          <p:nvPr>
            <p:ph idx="1"/>
          </p:nvPr>
        </p:nvSpPr>
        <p:spPr>
          <a:xfrm>
            <a:off x="838200" y="1625375"/>
            <a:ext cx="10515600" cy="2326139"/>
          </a:xfrm>
        </p:spPr>
        <p:txBody>
          <a:bodyPr>
            <a:normAutofit fontScale="92500" lnSpcReduction="10000"/>
          </a:bodyPr>
          <a:lstStyle/>
          <a:p>
            <a:r>
              <a:rPr lang="en-SI" dirty="0"/>
              <a:t>Cleaning up the improve flyover code – adding the </a:t>
            </a:r>
            <a:r>
              <a:rPr lang="en-SI" dirty="0" err="1"/>
              <a:t>locatiocating</a:t>
            </a:r>
            <a:r>
              <a:rPr lang="en-SI" dirty="0"/>
              <a:t> of the source and compering the accuracy to the previous two methods (ZIG ZAG and RANDOM).</a:t>
            </a:r>
          </a:p>
          <a:p>
            <a:r>
              <a:rPr lang="en-SI" dirty="0"/>
              <a:t>Checking if the dependency of the error to the detector constant, height... (check 25.11.2022) is consist</a:t>
            </a:r>
            <a:r>
              <a:rPr lang="en-GB" dirty="0"/>
              <a:t>e</a:t>
            </a:r>
            <a:r>
              <a:rPr lang="en-SI" dirty="0" err="1"/>
              <a:t>nt</a:t>
            </a:r>
            <a:r>
              <a:rPr lang="en-SI" dirty="0"/>
              <a:t> with the depend</a:t>
            </a:r>
            <a:r>
              <a:rPr lang="en-GB" dirty="0"/>
              <a:t>e</a:t>
            </a:r>
            <a:r>
              <a:rPr lang="en-SI" dirty="0" err="1"/>
              <a:t>ncy</a:t>
            </a:r>
            <a:r>
              <a:rPr lang="en-SI" dirty="0"/>
              <a:t> from previous methods (some </a:t>
            </a:r>
            <a:r>
              <a:rPr lang="en-SI" dirty="0" err="1"/>
              <a:t>exeptions</a:t>
            </a:r>
            <a:r>
              <a:rPr lang="en-SI" dirty="0"/>
              <a:t> for time and grid – further analysis).</a:t>
            </a:r>
            <a:endParaRPr lang="sl-SI" dirty="0"/>
          </a:p>
        </p:txBody>
      </p:sp>
    </p:spTree>
    <p:extLst>
      <p:ext uri="{BB962C8B-B14F-4D97-AF65-F5344CB8AC3E}">
        <p14:creationId xmlns:p14="http://schemas.microsoft.com/office/powerpoint/2010/main" val="21755642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095EB5CE-8EC9-A9CC-0820-ACE7EFDC5FB8}"/>
              </a:ext>
            </a:extLst>
          </p:cNvPr>
          <p:cNvSpPr>
            <a:spLocks noGrp="1"/>
          </p:cNvSpPr>
          <p:nvPr>
            <p:ph idx="1"/>
          </p:nvPr>
        </p:nvSpPr>
        <p:spPr>
          <a:xfrm>
            <a:off x="838200" y="987424"/>
            <a:ext cx="10515600" cy="5173889"/>
          </a:xfrm>
        </p:spPr>
        <p:txBody>
          <a:bodyPr>
            <a:normAutofit fontScale="92500" lnSpcReduction="20000"/>
          </a:bodyPr>
          <a:lstStyle/>
          <a:p>
            <a:r>
              <a:rPr lang="en-SI" dirty="0"/>
              <a:t>MISTAKE NOTICED: On the 1.12.2022 I simulated a 2D </a:t>
            </a:r>
            <a:r>
              <a:rPr lang="en-SI" dirty="0" err="1"/>
              <a:t>color</a:t>
            </a:r>
            <a:r>
              <a:rPr lang="en-SI" dirty="0"/>
              <a:t> graph which showed the x and y error of the estimated source position. I claimed that there is no </a:t>
            </a:r>
            <a:r>
              <a:rPr lang="en-SI" dirty="0" err="1"/>
              <a:t>notic</a:t>
            </a:r>
            <a:r>
              <a:rPr lang="en-GB" dirty="0"/>
              <a:t>e</a:t>
            </a:r>
            <a:r>
              <a:rPr lang="en-SI" dirty="0"/>
              <a:t>able difference in the error of the points on the inner side of the grid and outer side of the grid. This is </a:t>
            </a:r>
            <a:r>
              <a:rPr lang="en-SI" dirty="0" err="1"/>
              <a:t>inc</a:t>
            </a:r>
            <a:r>
              <a:rPr lang="en-GB" dirty="0"/>
              <a:t>or</a:t>
            </a:r>
            <a:r>
              <a:rPr lang="en-SI" dirty="0" err="1"/>
              <a:t>rect</a:t>
            </a:r>
            <a:r>
              <a:rPr lang="en-SI" dirty="0"/>
              <a:t> and was a result of an error code. In the loop where I should have set the parameter of the function to some source o</a:t>
            </a:r>
            <a:r>
              <a:rPr lang="en-GB" dirty="0" err="1"/>
              <a:t>ut</a:t>
            </a:r>
            <a:r>
              <a:rPr lang="en-SI" dirty="0"/>
              <a:t>side of the KS centre, I placed the KS centre every time.</a:t>
            </a:r>
          </a:p>
          <a:p>
            <a:r>
              <a:rPr lang="en-SI" dirty="0"/>
              <a:t>The corrected code shows that the error is pretty constant inside of the grid but increases noticeably at the edges. This makes sense because if a source is generated near the edge it can only have measurements made on one side. This idea is supported by the comparison between the graphs for x and y errors. The increase in x error happens at the left end right edge, while for y errors at the top and bottom edge. This supports the idea because in each case there are less measured points for left/right (x error </a:t>
            </a:r>
            <a:r>
              <a:rPr lang="en-SI" dirty="0" err="1"/>
              <a:t>incre</a:t>
            </a:r>
            <a:r>
              <a:rPr lang="en-GB" dirty="0"/>
              <a:t>a</a:t>
            </a:r>
            <a:r>
              <a:rPr lang="en-SI" dirty="0"/>
              <a:t>se) and above/bellow of the source (y error increase).</a:t>
            </a:r>
          </a:p>
          <a:p>
            <a:r>
              <a:rPr lang="en-SI" dirty="0"/>
              <a:t>Also there are no such edge increases for the spiral measurement, because measurements are always done around the source.</a:t>
            </a:r>
            <a:endParaRPr lang="sl-SI" dirty="0"/>
          </a:p>
        </p:txBody>
      </p:sp>
    </p:spTree>
    <p:extLst>
      <p:ext uri="{BB962C8B-B14F-4D97-AF65-F5344CB8AC3E}">
        <p14:creationId xmlns:p14="http://schemas.microsoft.com/office/powerpoint/2010/main" val="6631638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D1DCC153-699E-F9ED-A704-AA17CF926F03}"/>
              </a:ext>
            </a:extLst>
          </p:cNvPr>
          <p:cNvSpPr>
            <a:spLocks noGrp="1"/>
          </p:cNvSpPr>
          <p:nvPr>
            <p:ph idx="1"/>
          </p:nvPr>
        </p:nvSpPr>
        <p:spPr>
          <a:xfrm>
            <a:off x="653143" y="551997"/>
            <a:ext cx="10515600" cy="1407432"/>
          </a:xfrm>
        </p:spPr>
        <p:txBody>
          <a:bodyPr/>
          <a:lstStyle/>
          <a:p>
            <a:r>
              <a:rPr lang="en-SI" dirty="0"/>
              <a:t>In this example only one set of intensities is used to make a circle and only one centre is calculated. Further improvement could be made by using more circles.</a:t>
            </a:r>
          </a:p>
          <a:p>
            <a:pPr marL="0" indent="0">
              <a:buNone/>
            </a:pPr>
            <a:endParaRPr lang="sl-SI" dirty="0"/>
          </a:p>
        </p:txBody>
      </p:sp>
      <p:pic>
        <p:nvPicPr>
          <p:cNvPr id="4" name="Slika 3">
            <a:extLst>
              <a:ext uri="{FF2B5EF4-FFF2-40B4-BE49-F238E27FC236}">
                <a16:creationId xmlns:a16="http://schemas.microsoft.com/office/drawing/2014/main" id="{19FF6AD7-733C-00C3-84D8-11384FD94A1D}"/>
              </a:ext>
            </a:extLst>
          </p:cNvPr>
          <p:cNvPicPr>
            <a:picLocks noChangeAspect="1"/>
          </p:cNvPicPr>
          <p:nvPr/>
        </p:nvPicPr>
        <p:blipFill>
          <a:blip r:embed="rId2"/>
          <a:stretch>
            <a:fillRect/>
          </a:stretch>
        </p:blipFill>
        <p:spPr>
          <a:xfrm>
            <a:off x="2656113" y="2284953"/>
            <a:ext cx="5663943" cy="3779042"/>
          </a:xfrm>
          <a:prstGeom prst="rect">
            <a:avLst/>
          </a:prstGeom>
        </p:spPr>
      </p:pic>
    </p:spTree>
    <p:extLst>
      <p:ext uri="{BB962C8B-B14F-4D97-AF65-F5344CB8AC3E}">
        <p14:creationId xmlns:p14="http://schemas.microsoft.com/office/powerpoint/2010/main" val="42296173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1184232A-9E8D-B08B-E45F-E4FA3CB0928F}"/>
              </a:ext>
            </a:extLst>
          </p:cNvPr>
          <p:cNvSpPr>
            <a:spLocks noGrp="1"/>
          </p:cNvSpPr>
          <p:nvPr>
            <p:ph idx="1"/>
          </p:nvPr>
        </p:nvSpPr>
        <p:spPr>
          <a:xfrm>
            <a:off x="838200" y="381000"/>
            <a:ext cx="10515600" cy="805543"/>
          </a:xfrm>
        </p:spPr>
        <p:txBody>
          <a:bodyPr>
            <a:normAutofit lnSpcReduction="10000"/>
          </a:bodyPr>
          <a:lstStyle/>
          <a:p>
            <a:r>
              <a:rPr lang="en-SI" dirty="0"/>
              <a:t>Visual examples for the thought process on the previous slide – from top left: ZIG-ZAG, top right: RANDOM, bottom:  SPIRAL.</a:t>
            </a:r>
            <a:endParaRPr lang="sl-SI" dirty="0"/>
          </a:p>
        </p:txBody>
      </p:sp>
      <p:pic>
        <p:nvPicPr>
          <p:cNvPr id="5" name="Slika 4">
            <a:extLst>
              <a:ext uri="{FF2B5EF4-FFF2-40B4-BE49-F238E27FC236}">
                <a16:creationId xmlns:a16="http://schemas.microsoft.com/office/drawing/2014/main" id="{4550AECD-3BAD-25FD-4386-08A94DCD17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486" y="1600206"/>
            <a:ext cx="5904000" cy="2478558"/>
          </a:xfrm>
          <a:prstGeom prst="rect">
            <a:avLst/>
          </a:prstGeom>
        </p:spPr>
      </p:pic>
      <p:pic>
        <p:nvPicPr>
          <p:cNvPr id="7" name="Slika 6">
            <a:extLst>
              <a:ext uri="{FF2B5EF4-FFF2-40B4-BE49-F238E27FC236}">
                <a16:creationId xmlns:a16="http://schemas.microsoft.com/office/drawing/2014/main" id="{0A0C7886-A3A4-97F2-0F87-0FC4A14D51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13714" y="1600201"/>
            <a:ext cx="5904000" cy="2624734"/>
          </a:xfrm>
          <a:prstGeom prst="rect">
            <a:avLst/>
          </a:prstGeom>
        </p:spPr>
      </p:pic>
      <p:pic>
        <p:nvPicPr>
          <p:cNvPr id="9" name="Slika 8">
            <a:extLst>
              <a:ext uri="{FF2B5EF4-FFF2-40B4-BE49-F238E27FC236}">
                <a16:creationId xmlns:a16="http://schemas.microsoft.com/office/drawing/2014/main" id="{A6BB3066-36ED-CADD-3C76-1E3C4E75509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62613" y="4212772"/>
            <a:ext cx="5904000" cy="2645472"/>
          </a:xfrm>
          <a:prstGeom prst="rect">
            <a:avLst/>
          </a:prstGeom>
        </p:spPr>
      </p:pic>
    </p:spTree>
    <p:extLst>
      <p:ext uri="{BB962C8B-B14F-4D97-AF65-F5344CB8AC3E}">
        <p14:creationId xmlns:p14="http://schemas.microsoft.com/office/powerpoint/2010/main" val="8991397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87E2C1F-9D04-C400-D5B7-7A20633B776A}"/>
              </a:ext>
            </a:extLst>
          </p:cNvPr>
          <p:cNvSpPr>
            <a:spLocks noGrp="1"/>
          </p:cNvSpPr>
          <p:nvPr>
            <p:ph type="title"/>
          </p:nvPr>
        </p:nvSpPr>
        <p:spPr/>
        <p:txBody>
          <a:bodyPr/>
          <a:lstStyle/>
          <a:p>
            <a:r>
              <a:rPr lang="en-SI" dirty="0"/>
              <a:t>9.12.2022</a:t>
            </a:r>
            <a:endParaRPr lang="sl-SI" dirty="0"/>
          </a:p>
        </p:txBody>
      </p:sp>
      <p:sp>
        <p:nvSpPr>
          <p:cNvPr id="3" name="Označba mesta vsebine 2">
            <a:extLst>
              <a:ext uri="{FF2B5EF4-FFF2-40B4-BE49-F238E27FC236}">
                <a16:creationId xmlns:a16="http://schemas.microsoft.com/office/drawing/2014/main" id="{39FD9E52-9DFD-C7CF-09E1-EC488A999EC1}"/>
              </a:ext>
            </a:extLst>
          </p:cNvPr>
          <p:cNvSpPr>
            <a:spLocks noGrp="1"/>
          </p:cNvSpPr>
          <p:nvPr>
            <p:ph idx="1"/>
          </p:nvPr>
        </p:nvSpPr>
        <p:spPr>
          <a:xfrm>
            <a:off x="838200" y="1492249"/>
            <a:ext cx="10515600" cy="1984375"/>
          </a:xfrm>
        </p:spPr>
        <p:txBody>
          <a:bodyPr>
            <a:normAutofit fontScale="85000" lnSpcReduction="20000"/>
          </a:bodyPr>
          <a:lstStyle/>
          <a:p>
            <a:r>
              <a:rPr lang="en-SI" dirty="0"/>
              <a:t>Simulating different methods (ZIG_ZAG, random and spiral) for random points at each grid tile and then displaying the estimated source error of the x-coordinate in a histogram (for every method)</a:t>
            </a:r>
          </a:p>
          <a:p>
            <a:r>
              <a:rPr lang="en-SI" dirty="0"/>
              <a:t>For spiral an error occurs at the bottom left tile, origin yet UNKNOWN</a:t>
            </a:r>
          </a:p>
          <a:p>
            <a:r>
              <a:rPr lang="en-SI" dirty="0"/>
              <a:t>We se that the error for the spiral method is generally lower (for all simulated methods the number </a:t>
            </a:r>
            <a:r>
              <a:rPr lang="en-SI"/>
              <a:t>of measurements made is THE SAME).</a:t>
            </a:r>
            <a:endParaRPr lang="sl-SI" dirty="0"/>
          </a:p>
        </p:txBody>
      </p:sp>
      <p:pic>
        <p:nvPicPr>
          <p:cNvPr id="7" name="Slika 6">
            <a:extLst>
              <a:ext uri="{FF2B5EF4-FFF2-40B4-BE49-F238E27FC236}">
                <a16:creationId xmlns:a16="http://schemas.microsoft.com/office/drawing/2014/main" id="{FD34D339-AD35-53B3-FE75-5C15E30308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476624"/>
            <a:ext cx="10210800" cy="3352800"/>
          </a:xfrm>
          <a:prstGeom prst="rect">
            <a:avLst/>
          </a:prstGeom>
        </p:spPr>
      </p:pic>
    </p:spTree>
    <p:extLst>
      <p:ext uri="{BB962C8B-B14F-4D97-AF65-F5344CB8AC3E}">
        <p14:creationId xmlns:p14="http://schemas.microsoft.com/office/powerpoint/2010/main" val="8207613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705DAB9E-D8CA-63B0-B891-48A6BFA0C59A}"/>
              </a:ext>
            </a:extLst>
          </p:cNvPr>
          <p:cNvSpPr>
            <a:spLocks noGrp="1"/>
          </p:cNvSpPr>
          <p:nvPr>
            <p:ph type="title"/>
          </p:nvPr>
        </p:nvSpPr>
        <p:spPr>
          <a:xfrm>
            <a:off x="838200" y="195944"/>
            <a:ext cx="10515600" cy="912586"/>
          </a:xfrm>
        </p:spPr>
        <p:txBody>
          <a:bodyPr/>
          <a:lstStyle/>
          <a:p>
            <a:r>
              <a:rPr lang="en-SI" dirty="0"/>
              <a:t>12.12.2022</a:t>
            </a:r>
            <a:endParaRPr lang="sl-SI" dirty="0"/>
          </a:p>
        </p:txBody>
      </p:sp>
      <p:sp>
        <p:nvSpPr>
          <p:cNvPr id="3" name="Označba mesta vsebine 2">
            <a:extLst>
              <a:ext uri="{FF2B5EF4-FFF2-40B4-BE49-F238E27FC236}">
                <a16:creationId xmlns:a16="http://schemas.microsoft.com/office/drawing/2014/main" id="{C3B518AB-13F0-19A2-FC3A-3B22F5D9E630}"/>
              </a:ext>
            </a:extLst>
          </p:cNvPr>
          <p:cNvSpPr>
            <a:spLocks noGrp="1"/>
          </p:cNvSpPr>
          <p:nvPr>
            <p:ph idx="1"/>
          </p:nvPr>
        </p:nvSpPr>
        <p:spPr>
          <a:xfrm>
            <a:off x="838199" y="1108530"/>
            <a:ext cx="10613571" cy="2168070"/>
          </a:xfrm>
        </p:spPr>
        <p:txBody>
          <a:bodyPr>
            <a:normAutofit fontScale="62500" lnSpcReduction="20000"/>
          </a:bodyPr>
          <a:lstStyle/>
          <a:p>
            <a:r>
              <a:rPr lang="en-SI" dirty="0"/>
              <a:t>Found a problem in spiral flyover – we get a </a:t>
            </a:r>
            <a:r>
              <a:rPr lang="en-SI" dirty="0" err="1"/>
              <a:t>IndexError</a:t>
            </a:r>
            <a:r>
              <a:rPr lang="en-SI" dirty="0"/>
              <a:t> and </a:t>
            </a:r>
            <a:r>
              <a:rPr lang="en-SI" dirty="0" err="1"/>
              <a:t>ValueError</a:t>
            </a:r>
            <a:r>
              <a:rPr lang="en-SI" dirty="0"/>
              <a:t> when the source is in the bottom right grid corner.</a:t>
            </a:r>
          </a:p>
          <a:p>
            <a:r>
              <a:rPr lang="en-SI" dirty="0"/>
              <a:t>Also the source error position seems to become very high for some large time measurements.</a:t>
            </a:r>
          </a:p>
          <a:p>
            <a:r>
              <a:rPr lang="en-SI" dirty="0"/>
              <a:t>I corrected the index and value errors. There was a unnecessary call for the </a:t>
            </a:r>
            <a:r>
              <a:rPr lang="en-SI" dirty="0" err="1"/>
              <a:t>make_list</a:t>
            </a:r>
            <a:r>
              <a:rPr lang="en-SI" dirty="0"/>
              <a:t>() function when the detector “was in” the last tile.</a:t>
            </a:r>
          </a:p>
          <a:p>
            <a:r>
              <a:rPr lang="en-SI" dirty="0"/>
              <a:t>New problem -&gt; with the correction above we now don’t get a uniform error distribution for the points on the grid (like on 8.12.2022), but rather there are two areas where the errors seem to always be grater (red circles).</a:t>
            </a:r>
            <a:endParaRPr lang="sl-SI" dirty="0"/>
          </a:p>
        </p:txBody>
      </p:sp>
      <p:pic>
        <p:nvPicPr>
          <p:cNvPr id="5" name="Slika 4">
            <a:extLst>
              <a:ext uri="{FF2B5EF4-FFF2-40B4-BE49-F238E27FC236}">
                <a16:creationId xmlns:a16="http://schemas.microsoft.com/office/drawing/2014/main" id="{4B42BCA1-41C6-FD19-EA76-BB49071320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6425" y="2880631"/>
            <a:ext cx="8439150" cy="3781425"/>
          </a:xfrm>
          <a:prstGeom prst="rect">
            <a:avLst/>
          </a:prstGeom>
        </p:spPr>
      </p:pic>
      <p:sp>
        <p:nvSpPr>
          <p:cNvPr id="8" name="Elipsa 7">
            <a:extLst>
              <a:ext uri="{FF2B5EF4-FFF2-40B4-BE49-F238E27FC236}">
                <a16:creationId xmlns:a16="http://schemas.microsoft.com/office/drawing/2014/main" id="{47AF452D-80C5-B4C0-4F12-23B9FD953AE0}"/>
              </a:ext>
            </a:extLst>
          </p:cNvPr>
          <p:cNvSpPr/>
          <p:nvPr/>
        </p:nvSpPr>
        <p:spPr>
          <a:xfrm>
            <a:off x="9066881" y="3795302"/>
            <a:ext cx="722195" cy="144934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p>
        </p:txBody>
      </p:sp>
      <p:sp>
        <p:nvSpPr>
          <p:cNvPr id="9" name="Elipsa 8">
            <a:extLst>
              <a:ext uri="{FF2B5EF4-FFF2-40B4-BE49-F238E27FC236}">
                <a16:creationId xmlns:a16="http://schemas.microsoft.com/office/drawing/2014/main" id="{41E646F0-323C-EB7D-9C23-FEB0E586EBA4}"/>
              </a:ext>
            </a:extLst>
          </p:cNvPr>
          <p:cNvSpPr/>
          <p:nvPr/>
        </p:nvSpPr>
        <p:spPr>
          <a:xfrm rot="5400000">
            <a:off x="7202814" y="5161186"/>
            <a:ext cx="722195" cy="137877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p>
        </p:txBody>
      </p:sp>
      <p:sp>
        <p:nvSpPr>
          <p:cNvPr id="10" name="Elipsa 9">
            <a:extLst>
              <a:ext uri="{FF2B5EF4-FFF2-40B4-BE49-F238E27FC236}">
                <a16:creationId xmlns:a16="http://schemas.microsoft.com/office/drawing/2014/main" id="{E4FF0625-00A0-3869-5933-43D5A79BFF80}"/>
              </a:ext>
            </a:extLst>
          </p:cNvPr>
          <p:cNvSpPr/>
          <p:nvPr/>
        </p:nvSpPr>
        <p:spPr>
          <a:xfrm>
            <a:off x="4749457" y="3682008"/>
            <a:ext cx="722196" cy="101435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p>
        </p:txBody>
      </p:sp>
      <p:sp>
        <p:nvSpPr>
          <p:cNvPr id="11" name="Elipsa 10">
            <a:extLst>
              <a:ext uri="{FF2B5EF4-FFF2-40B4-BE49-F238E27FC236}">
                <a16:creationId xmlns:a16="http://schemas.microsoft.com/office/drawing/2014/main" id="{40815A56-341B-5A12-6D30-69D58FE9AA52}"/>
              </a:ext>
            </a:extLst>
          </p:cNvPr>
          <p:cNvSpPr/>
          <p:nvPr/>
        </p:nvSpPr>
        <p:spPr>
          <a:xfrm rot="16041142">
            <a:off x="2902945" y="5192608"/>
            <a:ext cx="722195" cy="125856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p>
        </p:txBody>
      </p:sp>
    </p:spTree>
    <p:extLst>
      <p:ext uri="{BB962C8B-B14F-4D97-AF65-F5344CB8AC3E}">
        <p14:creationId xmlns:p14="http://schemas.microsoft.com/office/powerpoint/2010/main" val="6899615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97837C44-875C-ACBD-3C07-96424558367E}"/>
              </a:ext>
            </a:extLst>
          </p:cNvPr>
          <p:cNvSpPr>
            <a:spLocks noGrp="1"/>
          </p:cNvSpPr>
          <p:nvPr>
            <p:ph idx="1"/>
          </p:nvPr>
        </p:nvSpPr>
        <p:spPr>
          <a:xfrm>
            <a:off x="838200" y="258082"/>
            <a:ext cx="10515600" cy="3334204"/>
          </a:xfrm>
        </p:spPr>
        <p:txBody>
          <a:bodyPr>
            <a:normAutofit fontScale="92500" lnSpcReduction="20000"/>
          </a:bodyPr>
          <a:lstStyle/>
          <a:p>
            <a:r>
              <a:rPr lang="en-SI" dirty="0"/>
              <a:t>The change that fixed the problem for the bottom right tile source caused this problem. The error caused the while loop to continue going even after it reached the hotspot, stopping only when reaching the bottom right tile. So I fixed the code by adding another break in the while loop.</a:t>
            </a:r>
          </a:p>
          <a:p>
            <a:r>
              <a:rPr lang="en-SI" dirty="0"/>
              <a:t>Now the errors seem to be pretty constant across the grid. There are some hotspots but seem to be random, because they change positions for different simulations. Bottom figures display errors for points on grid for different simulations, where in both cases all the parameters stayed the same. We can se that larger errors appear at different places (is this a sufficient explanation?)</a:t>
            </a:r>
            <a:endParaRPr lang="sl-SI" dirty="0"/>
          </a:p>
        </p:txBody>
      </p:sp>
      <p:pic>
        <p:nvPicPr>
          <p:cNvPr id="5" name="Slika 4">
            <a:extLst>
              <a:ext uri="{FF2B5EF4-FFF2-40B4-BE49-F238E27FC236}">
                <a16:creationId xmlns:a16="http://schemas.microsoft.com/office/drawing/2014/main" id="{A00A80F3-37E9-59AF-DCC1-1C82F0F52C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02384" y="3592286"/>
            <a:ext cx="5832000" cy="2575424"/>
          </a:xfrm>
          <a:prstGeom prst="rect">
            <a:avLst/>
          </a:prstGeom>
        </p:spPr>
      </p:pic>
      <p:pic>
        <p:nvPicPr>
          <p:cNvPr id="7" name="Slika 6">
            <a:extLst>
              <a:ext uri="{FF2B5EF4-FFF2-40B4-BE49-F238E27FC236}">
                <a16:creationId xmlns:a16="http://schemas.microsoft.com/office/drawing/2014/main" id="{7A6E9AB8-0363-03C5-F07A-E25EE65A57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837" y="3658052"/>
            <a:ext cx="5828781" cy="2574000"/>
          </a:xfrm>
          <a:prstGeom prst="rect">
            <a:avLst/>
          </a:prstGeom>
        </p:spPr>
      </p:pic>
    </p:spTree>
    <p:extLst>
      <p:ext uri="{BB962C8B-B14F-4D97-AF65-F5344CB8AC3E}">
        <p14:creationId xmlns:p14="http://schemas.microsoft.com/office/powerpoint/2010/main" val="6378064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D4DA54D6-1B97-2227-DDCF-554B6E713310}"/>
              </a:ext>
            </a:extLst>
          </p:cNvPr>
          <p:cNvSpPr>
            <a:spLocks noGrp="1"/>
          </p:cNvSpPr>
          <p:nvPr>
            <p:ph type="title"/>
          </p:nvPr>
        </p:nvSpPr>
        <p:spPr/>
        <p:txBody>
          <a:bodyPr/>
          <a:lstStyle/>
          <a:p>
            <a:r>
              <a:rPr lang="en-SI" dirty="0"/>
              <a:t>13.12.2022</a:t>
            </a:r>
            <a:endParaRPr lang="sl-SI" dirty="0"/>
          </a:p>
        </p:txBody>
      </p:sp>
      <p:sp>
        <p:nvSpPr>
          <p:cNvPr id="3" name="Označba mesta vsebine 2">
            <a:extLst>
              <a:ext uri="{FF2B5EF4-FFF2-40B4-BE49-F238E27FC236}">
                <a16:creationId xmlns:a16="http://schemas.microsoft.com/office/drawing/2014/main" id="{4B45E412-A99D-5BA7-42C8-8655A02C8099}"/>
              </a:ext>
            </a:extLst>
          </p:cNvPr>
          <p:cNvSpPr>
            <a:spLocks noGrp="1"/>
          </p:cNvSpPr>
          <p:nvPr>
            <p:ph idx="1"/>
          </p:nvPr>
        </p:nvSpPr>
        <p:spPr/>
        <p:txBody>
          <a:bodyPr>
            <a:normAutofit fontScale="85000" lnSpcReduction="10000"/>
          </a:bodyPr>
          <a:lstStyle/>
          <a:p>
            <a:r>
              <a:rPr lang="en-SI" dirty="0"/>
              <a:t>Analysing and improving the spiral flyover code.</a:t>
            </a:r>
          </a:p>
          <a:p>
            <a:r>
              <a:rPr lang="en-SI" dirty="0"/>
              <a:t>Observing the change in source location </a:t>
            </a:r>
            <a:r>
              <a:rPr lang="en-SI" dirty="0" err="1"/>
              <a:t>uncert</a:t>
            </a:r>
            <a:r>
              <a:rPr lang="en-GB" dirty="0"/>
              <a:t>ai</a:t>
            </a:r>
            <a:r>
              <a:rPr lang="en-SI" dirty="0" err="1"/>
              <a:t>nty</a:t>
            </a:r>
            <a:r>
              <a:rPr lang="en-SI" dirty="0"/>
              <a:t> when the number of grid points, used for location of the hotspot, are used.</a:t>
            </a:r>
          </a:p>
          <a:p>
            <a:r>
              <a:rPr lang="en-SI" dirty="0"/>
              <a:t>At a cert</a:t>
            </a:r>
            <a:r>
              <a:rPr lang="en-GB" dirty="0"/>
              <a:t>ai</a:t>
            </a:r>
            <a:r>
              <a:rPr lang="en-SI" dirty="0"/>
              <a:t>n grid number the error </a:t>
            </a:r>
            <a:r>
              <a:rPr lang="en-SI" dirty="0" err="1"/>
              <a:t>dra</a:t>
            </a:r>
            <a:r>
              <a:rPr lang="en-GB" dirty="0"/>
              <a:t>s</a:t>
            </a:r>
            <a:r>
              <a:rPr lang="en-SI" dirty="0" err="1"/>
              <a:t>tically</a:t>
            </a:r>
            <a:r>
              <a:rPr lang="en-SI" dirty="0"/>
              <a:t> increases. This number is however lower when the detector has a higher K factor (less ideal detector). This could indicate that the error jump is due to the know, still present, imperfection of the code. Because the number of measured events is generated randomly through the Poisson distribution, the measurements have a certain error. For less ideal detectors (higher K factor) this error is larger. If the grid is big enough and, a tile that should have a lower measured number of events, can have a higher one than it’s neighbour, which causes a premature stop of the detector.</a:t>
            </a:r>
          </a:p>
          <a:p>
            <a:r>
              <a:rPr lang="en-SI" dirty="0"/>
              <a:t>The detector then spirals around at tile which isn’t the hotspot, resulting in the higher source estimate </a:t>
            </a:r>
            <a:r>
              <a:rPr lang="en-SI" dirty="0" err="1"/>
              <a:t>uncert</a:t>
            </a:r>
            <a:r>
              <a:rPr lang="en-GB" dirty="0"/>
              <a:t>ai</a:t>
            </a:r>
            <a:r>
              <a:rPr lang="en-SI" dirty="0" err="1"/>
              <a:t>nty</a:t>
            </a:r>
            <a:r>
              <a:rPr lang="en-SI" dirty="0"/>
              <a:t>.</a:t>
            </a:r>
            <a:endParaRPr lang="sl-SI" dirty="0"/>
          </a:p>
        </p:txBody>
      </p:sp>
    </p:spTree>
    <p:extLst>
      <p:ext uri="{BB962C8B-B14F-4D97-AF65-F5344CB8AC3E}">
        <p14:creationId xmlns:p14="http://schemas.microsoft.com/office/powerpoint/2010/main" val="27690765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6E9C88E2-699F-8015-97F4-E945975A3D8A}"/>
              </a:ext>
            </a:extLst>
          </p:cNvPr>
          <p:cNvSpPr>
            <a:spLocks noGrp="1"/>
          </p:cNvSpPr>
          <p:nvPr>
            <p:ph idx="1"/>
          </p:nvPr>
        </p:nvSpPr>
        <p:spPr>
          <a:xfrm>
            <a:off x="838200" y="464912"/>
            <a:ext cx="10515600" cy="1690460"/>
          </a:xfrm>
        </p:spPr>
        <p:txBody>
          <a:bodyPr>
            <a:normAutofit fontScale="92500" lnSpcReduction="20000"/>
          </a:bodyPr>
          <a:lstStyle/>
          <a:p>
            <a:r>
              <a:rPr lang="en-SI" dirty="0"/>
              <a:t>The source estimation error to number of grid points (bottom figure) – for K </a:t>
            </a:r>
            <a:r>
              <a:rPr lang="en-SI" dirty="0" err="1"/>
              <a:t>coef</a:t>
            </a:r>
            <a:r>
              <a:rPr lang="en-GB" dirty="0"/>
              <a:t>f</a:t>
            </a:r>
            <a:r>
              <a:rPr lang="en-SI" dirty="0" err="1"/>
              <a:t>icient</a:t>
            </a:r>
            <a:r>
              <a:rPr lang="en-SI" dirty="0"/>
              <a:t> 0.8.</a:t>
            </a:r>
          </a:p>
          <a:p>
            <a:r>
              <a:rPr lang="en-SI" dirty="0"/>
              <a:t>Random error due to Poisson </a:t>
            </a:r>
            <a:r>
              <a:rPr lang="en-SI" dirty="0" err="1"/>
              <a:t>uncert</a:t>
            </a:r>
            <a:r>
              <a:rPr lang="en-GB" dirty="0"/>
              <a:t>ai</a:t>
            </a:r>
            <a:r>
              <a:rPr lang="en-SI" dirty="0" err="1"/>
              <a:t>nty</a:t>
            </a:r>
            <a:r>
              <a:rPr lang="en-SI" dirty="0"/>
              <a:t> (for 40 </a:t>
            </a:r>
            <a:r>
              <a:rPr lang="en-SI" dirty="0" err="1"/>
              <a:t>s_grid</a:t>
            </a:r>
            <a:r>
              <a:rPr lang="en-SI" dirty="0"/>
              <a:t>) – same parameters two different simulations, left correct, right incorrect stopping of the detector. </a:t>
            </a:r>
            <a:endParaRPr lang="sl-SI" dirty="0"/>
          </a:p>
        </p:txBody>
      </p:sp>
      <p:pic>
        <p:nvPicPr>
          <p:cNvPr id="5" name="Slika 4">
            <a:extLst>
              <a:ext uri="{FF2B5EF4-FFF2-40B4-BE49-F238E27FC236}">
                <a16:creationId xmlns:a16="http://schemas.microsoft.com/office/drawing/2014/main" id="{B1EB11C4-EE7E-5D9C-46D5-73F79D5526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4285" y="4568846"/>
            <a:ext cx="3080658" cy="2289154"/>
          </a:xfrm>
          <a:prstGeom prst="rect">
            <a:avLst/>
          </a:prstGeom>
        </p:spPr>
      </p:pic>
      <p:pic>
        <p:nvPicPr>
          <p:cNvPr id="7" name="Slika 6">
            <a:extLst>
              <a:ext uri="{FF2B5EF4-FFF2-40B4-BE49-F238E27FC236}">
                <a16:creationId xmlns:a16="http://schemas.microsoft.com/office/drawing/2014/main" id="{95E45598-7628-0333-00E9-A906F1FEF1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0640" y="2155372"/>
            <a:ext cx="6127978" cy="2484000"/>
          </a:xfrm>
          <a:prstGeom prst="rect">
            <a:avLst/>
          </a:prstGeom>
        </p:spPr>
      </p:pic>
      <p:pic>
        <p:nvPicPr>
          <p:cNvPr id="9" name="Slika 8">
            <a:extLst>
              <a:ext uri="{FF2B5EF4-FFF2-40B4-BE49-F238E27FC236}">
                <a16:creationId xmlns:a16="http://schemas.microsoft.com/office/drawing/2014/main" id="{ACB99200-7F53-983A-5D07-B8022D7D3F0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982" y="2155372"/>
            <a:ext cx="6127982" cy="2484000"/>
          </a:xfrm>
          <a:prstGeom prst="rect">
            <a:avLst/>
          </a:prstGeom>
        </p:spPr>
      </p:pic>
    </p:spTree>
    <p:extLst>
      <p:ext uri="{BB962C8B-B14F-4D97-AF65-F5344CB8AC3E}">
        <p14:creationId xmlns:p14="http://schemas.microsoft.com/office/powerpoint/2010/main" val="35444544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47E4F302-72F0-DC94-090F-A2FF43CA33F1}"/>
              </a:ext>
            </a:extLst>
          </p:cNvPr>
          <p:cNvSpPr>
            <a:spLocks noGrp="1"/>
          </p:cNvSpPr>
          <p:nvPr>
            <p:ph idx="1"/>
          </p:nvPr>
        </p:nvSpPr>
        <p:spPr>
          <a:xfrm>
            <a:off x="838200" y="478971"/>
            <a:ext cx="10515600" cy="5697992"/>
          </a:xfrm>
        </p:spPr>
        <p:txBody>
          <a:bodyPr/>
          <a:lstStyle/>
          <a:p>
            <a:r>
              <a:rPr lang="en-SI" dirty="0"/>
              <a:t>Change in code so that the maximum dose speed is NOT calculated twice for each step on the grid (only once when checking the neighbours).</a:t>
            </a:r>
          </a:p>
          <a:p>
            <a:r>
              <a:rPr lang="en-SI" dirty="0"/>
              <a:t>Further analysis – size of whole grid to </a:t>
            </a:r>
            <a:r>
              <a:rPr lang="en-SI" dirty="0" err="1"/>
              <a:t>s_grid</a:t>
            </a:r>
            <a:r>
              <a:rPr lang="en-SI" dirty="0"/>
              <a:t> for s given </a:t>
            </a:r>
            <a:r>
              <a:rPr lang="en-SI" dirty="0" err="1"/>
              <a:t>uncert</a:t>
            </a:r>
            <a:r>
              <a:rPr lang="en-GB" dirty="0"/>
              <a:t>ai</a:t>
            </a:r>
            <a:r>
              <a:rPr lang="en-SI" dirty="0" err="1"/>
              <a:t>nty</a:t>
            </a:r>
            <a:r>
              <a:rPr lang="en-SI"/>
              <a:t>. </a:t>
            </a:r>
            <a:endParaRPr lang="sl-SI" dirty="0"/>
          </a:p>
        </p:txBody>
      </p:sp>
    </p:spTree>
    <p:extLst>
      <p:ext uri="{BB962C8B-B14F-4D97-AF65-F5344CB8AC3E}">
        <p14:creationId xmlns:p14="http://schemas.microsoft.com/office/powerpoint/2010/main" val="2401696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7AE59E1E-2229-760D-7DA0-9358341A1895}"/>
              </a:ext>
            </a:extLst>
          </p:cNvPr>
          <p:cNvSpPr>
            <a:spLocks noGrp="1"/>
          </p:cNvSpPr>
          <p:nvPr>
            <p:ph type="title"/>
          </p:nvPr>
        </p:nvSpPr>
        <p:spPr/>
        <p:txBody>
          <a:bodyPr/>
          <a:lstStyle/>
          <a:p>
            <a:r>
              <a:rPr lang="en-SI" dirty="0"/>
              <a:t>14.12.2022</a:t>
            </a:r>
            <a:endParaRPr lang="sl-SI" dirty="0"/>
          </a:p>
        </p:txBody>
      </p:sp>
      <p:sp>
        <p:nvSpPr>
          <p:cNvPr id="3" name="Označba mesta vsebine 2">
            <a:extLst>
              <a:ext uri="{FF2B5EF4-FFF2-40B4-BE49-F238E27FC236}">
                <a16:creationId xmlns:a16="http://schemas.microsoft.com/office/drawing/2014/main" id="{C30C432A-E85B-F3FA-7AB8-DCD9A5660C7F}"/>
              </a:ext>
            </a:extLst>
          </p:cNvPr>
          <p:cNvSpPr>
            <a:spLocks noGrp="1"/>
          </p:cNvSpPr>
          <p:nvPr>
            <p:ph idx="1"/>
          </p:nvPr>
        </p:nvSpPr>
        <p:spPr>
          <a:xfrm>
            <a:off x="838200" y="1825625"/>
            <a:ext cx="10515600" cy="1886404"/>
          </a:xfrm>
        </p:spPr>
        <p:txBody>
          <a:bodyPr>
            <a:normAutofit fontScale="85000" lnSpcReduction="10000"/>
          </a:bodyPr>
          <a:lstStyle/>
          <a:p>
            <a:r>
              <a:rPr lang="en-SI" dirty="0"/>
              <a:t>Trying to figure out how to change the </a:t>
            </a:r>
            <a:r>
              <a:rPr lang="en-SI" dirty="0" err="1"/>
              <a:t>s_grid</a:t>
            </a:r>
            <a:r>
              <a:rPr lang="en-SI" dirty="0"/>
              <a:t> (the number of tiles along x/y axis which the grid is divided for the detector to locate the “hotspot tile”) so that the estimated source error will remain (roughly) the same for different grid sizes.</a:t>
            </a:r>
          </a:p>
          <a:p>
            <a:r>
              <a:rPr lang="en-SI" dirty="0"/>
              <a:t>We can see that the error dose not seem to change with the </a:t>
            </a:r>
            <a:r>
              <a:rPr lang="en-SI" dirty="0" err="1"/>
              <a:t>s_grid</a:t>
            </a:r>
            <a:r>
              <a:rPr lang="en-SI" dirty="0"/>
              <a:t> but rather only with the size of the grid (see figure bellow). . </a:t>
            </a:r>
            <a:r>
              <a:rPr lang="en-GB" dirty="0"/>
              <a:t>C</a:t>
            </a:r>
            <a:r>
              <a:rPr lang="en-SI" dirty="0" err="1"/>
              <a:t>oolormap</a:t>
            </a:r>
            <a:r>
              <a:rPr lang="en-SI" dirty="0"/>
              <a:t> is </a:t>
            </a:r>
            <a:r>
              <a:rPr lang="en-SI" dirty="0" err="1"/>
              <a:t>th</a:t>
            </a:r>
            <a:r>
              <a:rPr lang="en-SI"/>
              <a:t> error.</a:t>
            </a:r>
            <a:endParaRPr lang="sl-SI" dirty="0"/>
          </a:p>
        </p:txBody>
      </p:sp>
      <p:pic>
        <p:nvPicPr>
          <p:cNvPr id="5" name="Slika 4" descr="Slika, ki vsebuje besede besedilo, monitor, elektronika&#10;&#10;Opis je samodejno ustvarjen">
            <a:extLst>
              <a:ext uri="{FF2B5EF4-FFF2-40B4-BE49-F238E27FC236}">
                <a16:creationId xmlns:a16="http://schemas.microsoft.com/office/drawing/2014/main" id="{0F27F205-3658-959B-3D1B-7132CD26B4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7514" y="3673348"/>
            <a:ext cx="6504894" cy="2819527"/>
          </a:xfrm>
          <a:prstGeom prst="rect">
            <a:avLst/>
          </a:prstGeom>
        </p:spPr>
      </p:pic>
    </p:spTree>
    <p:extLst>
      <p:ext uri="{BB962C8B-B14F-4D97-AF65-F5344CB8AC3E}">
        <p14:creationId xmlns:p14="http://schemas.microsoft.com/office/powerpoint/2010/main" val="37173414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B354313C-AABA-26FE-207A-1674862A55E8}"/>
              </a:ext>
            </a:extLst>
          </p:cNvPr>
          <p:cNvSpPr>
            <a:spLocks noGrp="1"/>
          </p:cNvSpPr>
          <p:nvPr>
            <p:ph type="title"/>
          </p:nvPr>
        </p:nvSpPr>
        <p:spPr/>
        <p:txBody>
          <a:bodyPr/>
          <a:lstStyle/>
          <a:p>
            <a:r>
              <a:rPr lang="en-SI" dirty="0"/>
              <a:t>16.12.2022</a:t>
            </a:r>
            <a:endParaRPr lang="sl-SI" dirty="0"/>
          </a:p>
        </p:txBody>
      </p:sp>
      <p:sp>
        <p:nvSpPr>
          <p:cNvPr id="3" name="Označba mesta vsebine 2">
            <a:extLst>
              <a:ext uri="{FF2B5EF4-FFF2-40B4-BE49-F238E27FC236}">
                <a16:creationId xmlns:a16="http://schemas.microsoft.com/office/drawing/2014/main" id="{528ACDA2-822C-DB0B-30D8-EC55EC10E7EC}"/>
              </a:ext>
            </a:extLst>
          </p:cNvPr>
          <p:cNvSpPr>
            <a:spLocks noGrp="1"/>
          </p:cNvSpPr>
          <p:nvPr>
            <p:ph idx="1"/>
          </p:nvPr>
        </p:nvSpPr>
        <p:spPr/>
        <p:txBody>
          <a:bodyPr/>
          <a:lstStyle/>
          <a:p>
            <a:r>
              <a:rPr lang="en-SI" dirty="0"/>
              <a:t>Calculating the source activity from the constant we get as the fit output.</a:t>
            </a:r>
          </a:p>
          <a:p>
            <a:r>
              <a:rPr lang="en-SI" dirty="0"/>
              <a:t>Some changes to the cod + bug fixes</a:t>
            </a:r>
          </a:p>
          <a:p>
            <a:r>
              <a:rPr lang="en-SI" dirty="0"/>
              <a:t>In the beg</a:t>
            </a:r>
            <a:r>
              <a:rPr lang="en-GB" dirty="0"/>
              <a:t>in</a:t>
            </a:r>
            <a:r>
              <a:rPr lang="en-SI" dirty="0" err="1"/>
              <a:t>ning</a:t>
            </a:r>
            <a:r>
              <a:rPr lang="en-SI" dirty="0"/>
              <a:t> of the new year – measurements on the field to test </a:t>
            </a:r>
            <a:r>
              <a:rPr lang="en-SI"/>
              <a:t>code accuracy.</a:t>
            </a:r>
            <a:endParaRPr lang="en-SI" dirty="0"/>
          </a:p>
          <a:p>
            <a:r>
              <a:rPr lang="en-SI" dirty="0"/>
              <a:t>Trying to make similar graphs to 25.11.2022, just with added error bars.</a:t>
            </a:r>
            <a:endParaRPr lang="sl-SI" dirty="0"/>
          </a:p>
        </p:txBody>
      </p:sp>
    </p:spTree>
    <p:extLst>
      <p:ext uri="{BB962C8B-B14F-4D97-AF65-F5344CB8AC3E}">
        <p14:creationId xmlns:p14="http://schemas.microsoft.com/office/powerpoint/2010/main" val="18880478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036A296F-DADE-2918-E1C5-75150A0D2291}"/>
              </a:ext>
            </a:extLst>
          </p:cNvPr>
          <p:cNvSpPr>
            <a:spLocks noGrp="1"/>
          </p:cNvSpPr>
          <p:nvPr>
            <p:ph type="title"/>
          </p:nvPr>
        </p:nvSpPr>
        <p:spPr/>
        <p:txBody>
          <a:bodyPr/>
          <a:lstStyle/>
          <a:p>
            <a:r>
              <a:rPr lang="en-SI" dirty="0"/>
              <a:t>19.12.2022</a:t>
            </a:r>
            <a:endParaRPr lang="sl-SI" dirty="0"/>
          </a:p>
        </p:txBody>
      </p:sp>
      <p:sp>
        <p:nvSpPr>
          <p:cNvPr id="3" name="Označba mesta vsebine 2">
            <a:extLst>
              <a:ext uri="{FF2B5EF4-FFF2-40B4-BE49-F238E27FC236}">
                <a16:creationId xmlns:a16="http://schemas.microsoft.com/office/drawing/2014/main" id="{24F95E7A-80FA-8797-596F-E59AD5081689}"/>
              </a:ext>
            </a:extLst>
          </p:cNvPr>
          <p:cNvSpPr>
            <a:spLocks noGrp="1"/>
          </p:cNvSpPr>
          <p:nvPr>
            <p:ph idx="1"/>
          </p:nvPr>
        </p:nvSpPr>
        <p:spPr>
          <a:xfrm>
            <a:off x="838200" y="1455511"/>
            <a:ext cx="5755689" cy="2300061"/>
          </a:xfrm>
        </p:spPr>
        <p:txBody>
          <a:bodyPr>
            <a:normAutofit fontScale="85000" lnSpcReduction="20000"/>
          </a:bodyPr>
          <a:lstStyle/>
          <a:p>
            <a:r>
              <a:rPr lang="en-SI" dirty="0"/>
              <a:t>Trying to make plots of relative error in depend</a:t>
            </a:r>
            <a:r>
              <a:rPr lang="en-GB" dirty="0"/>
              <a:t>e</a:t>
            </a:r>
            <a:r>
              <a:rPr lang="en-SI" dirty="0" err="1"/>
              <a:t>nce</a:t>
            </a:r>
            <a:r>
              <a:rPr lang="en-SI" dirty="0"/>
              <a:t> of K... We get the </a:t>
            </a:r>
            <a:r>
              <a:rPr lang="en-SI" dirty="0" err="1"/>
              <a:t>uncertianty</a:t>
            </a:r>
            <a:r>
              <a:rPr lang="en-SI" dirty="0"/>
              <a:t> of the error by simulating for different positions on grid and then calculating the standard deviation.</a:t>
            </a:r>
          </a:p>
          <a:p>
            <a:r>
              <a:rPr lang="en-SI" dirty="0"/>
              <a:t>The problem is that the deviation is so large that we can’t clearly see what kind of a depend</a:t>
            </a:r>
            <a:r>
              <a:rPr lang="en-GB" dirty="0"/>
              <a:t>e</a:t>
            </a:r>
            <a:r>
              <a:rPr lang="en-SI" dirty="0" err="1"/>
              <a:t>nce</a:t>
            </a:r>
            <a:r>
              <a:rPr lang="en-SI" dirty="0"/>
              <a:t> we have.</a:t>
            </a:r>
            <a:endParaRPr lang="sl-SI" dirty="0"/>
          </a:p>
        </p:txBody>
      </p:sp>
      <p:pic>
        <p:nvPicPr>
          <p:cNvPr id="5" name="Slika 4">
            <a:extLst>
              <a:ext uri="{FF2B5EF4-FFF2-40B4-BE49-F238E27FC236}">
                <a16:creationId xmlns:a16="http://schemas.microsoft.com/office/drawing/2014/main" id="{7767D308-0AE2-493D-CEA0-0E260DD122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60601" y="1313429"/>
            <a:ext cx="3403844" cy="2293200"/>
          </a:xfrm>
          <a:prstGeom prst="rect">
            <a:avLst/>
          </a:prstGeom>
        </p:spPr>
      </p:pic>
      <p:pic>
        <p:nvPicPr>
          <p:cNvPr id="9" name="Slika 8">
            <a:extLst>
              <a:ext uri="{FF2B5EF4-FFF2-40B4-BE49-F238E27FC236}">
                <a16:creationId xmlns:a16="http://schemas.microsoft.com/office/drawing/2014/main" id="{BF9C2D3A-0FE8-B9B6-AA56-5B1A334FB2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8346" y="3974207"/>
            <a:ext cx="3404580" cy="2293696"/>
          </a:xfrm>
          <a:prstGeom prst="rect">
            <a:avLst/>
          </a:prstGeom>
        </p:spPr>
      </p:pic>
      <p:pic>
        <p:nvPicPr>
          <p:cNvPr id="11" name="Slika 10">
            <a:extLst>
              <a:ext uri="{FF2B5EF4-FFF2-40B4-BE49-F238E27FC236}">
                <a16:creationId xmlns:a16="http://schemas.microsoft.com/office/drawing/2014/main" id="{33BA7B31-3BB8-0CB0-998F-3DDCF4FECA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00531" y="3973711"/>
            <a:ext cx="3404580" cy="2293696"/>
          </a:xfrm>
          <a:prstGeom prst="rect">
            <a:avLst/>
          </a:prstGeom>
        </p:spPr>
      </p:pic>
      <p:pic>
        <p:nvPicPr>
          <p:cNvPr id="13" name="Slika 12">
            <a:extLst>
              <a:ext uri="{FF2B5EF4-FFF2-40B4-BE49-F238E27FC236}">
                <a16:creationId xmlns:a16="http://schemas.microsoft.com/office/drawing/2014/main" id="{340BC193-4B86-8532-6C2A-C46AC400A3A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72717" y="3974207"/>
            <a:ext cx="3491728" cy="2293200"/>
          </a:xfrm>
          <a:prstGeom prst="rect">
            <a:avLst/>
          </a:prstGeom>
        </p:spPr>
      </p:pic>
    </p:spTree>
    <p:extLst>
      <p:ext uri="{BB962C8B-B14F-4D97-AF65-F5344CB8AC3E}">
        <p14:creationId xmlns:p14="http://schemas.microsoft.com/office/powerpoint/2010/main" val="16279531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1367B17-FDD9-D3FC-7813-AE87317D0B8F}"/>
              </a:ext>
            </a:extLst>
          </p:cNvPr>
          <p:cNvSpPr>
            <a:spLocks noGrp="1"/>
          </p:cNvSpPr>
          <p:nvPr>
            <p:ph type="title"/>
          </p:nvPr>
        </p:nvSpPr>
        <p:spPr>
          <a:xfrm>
            <a:off x="838200" y="228601"/>
            <a:ext cx="10515600" cy="990599"/>
          </a:xfrm>
        </p:spPr>
        <p:txBody>
          <a:bodyPr/>
          <a:lstStyle/>
          <a:p>
            <a:r>
              <a:rPr lang="en-SI" dirty="0"/>
              <a:t>7.11.2022</a:t>
            </a:r>
            <a:endParaRPr lang="sl-SI" dirty="0"/>
          </a:p>
        </p:txBody>
      </p:sp>
      <p:sp>
        <p:nvSpPr>
          <p:cNvPr id="3" name="Označba mesta vsebine 2">
            <a:extLst>
              <a:ext uri="{FF2B5EF4-FFF2-40B4-BE49-F238E27FC236}">
                <a16:creationId xmlns:a16="http://schemas.microsoft.com/office/drawing/2014/main" id="{9476A664-65B7-2D24-15E5-BD8E1C2271C2}"/>
              </a:ext>
            </a:extLst>
          </p:cNvPr>
          <p:cNvSpPr>
            <a:spLocks noGrp="1"/>
          </p:cNvSpPr>
          <p:nvPr>
            <p:ph idx="1"/>
          </p:nvPr>
        </p:nvSpPr>
        <p:spPr>
          <a:xfrm>
            <a:off x="669471" y="1219200"/>
            <a:ext cx="10853057" cy="2895601"/>
          </a:xfrm>
        </p:spPr>
        <p:txBody>
          <a:bodyPr>
            <a:normAutofit lnSpcReduction="10000"/>
          </a:bodyPr>
          <a:lstStyle/>
          <a:p>
            <a:r>
              <a:rPr lang="en-SI" dirty="0"/>
              <a:t>Improvement of the point source location by using multiple different intensities to get multiple circle centres.</a:t>
            </a:r>
          </a:p>
          <a:p>
            <a:r>
              <a:rPr lang="en-SI" dirty="0"/>
              <a:t>Some of them are then eliminated because they are to far, but the remaining (green points on right image) are averaged to get the estimation of the point source (black dot).</a:t>
            </a:r>
          </a:p>
          <a:p>
            <a:r>
              <a:rPr lang="en-SI" dirty="0"/>
              <a:t>The right image only shows the tile with the largest intensity – “hotspot” tile.</a:t>
            </a:r>
          </a:p>
          <a:p>
            <a:endParaRPr lang="sl-SI" dirty="0"/>
          </a:p>
        </p:txBody>
      </p:sp>
      <p:pic>
        <p:nvPicPr>
          <p:cNvPr id="6" name="Slika 5">
            <a:extLst>
              <a:ext uri="{FF2B5EF4-FFF2-40B4-BE49-F238E27FC236}">
                <a16:creationId xmlns:a16="http://schemas.microsoft.com/office/drawing/2014/main" id="{8DC93798-C019-B86E-2DF8-7009E6648F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6622" y="3635828"/>
            <a:ext cx="6291944" cy="3145972"/>
          </a:xfrm>
          <a:prstGeom prst="rect">
            <a:avLst/>
          </a:prstGeom>
        </p:spPr>
      </p:pic>
    </p:spTree>
    <p:extLst>
      <p:ext uri="{BB962C8B-B14F-4D97-AF65-F5344CB8AC3E}">
        <p14:creationId xmlns:p14="http://schemas.microsoft.com/office/powerpoint/2010/main" val="34431132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F603D9B0-F3D6-8BB6-083F-2A069CE0B759}"/>
              </a:ext>
            </a:extLst>
          </p:cNvPr>
          <p:cNvSpPr>
            <a:spLocks noGrp="1"/>
          </p:cNvSpPr>
          <p:nvPr>
            <p:ph idx="1"/>
          </p:nvPr>
        </p:nvSpPr>
        <p:spPr>
          <a:xfrm>
            <a:off x="838200" y="751115"/>
            <a:ext cx="10515600" cy="1524000"/>
          </a:xfrm>
        </p:spPr>
        <p:txBody>
          <a:bodyPr/>
          <a:lstStyle/>
          <a:p>
            <a:r>
              <a:rPr lang="en-SI" dirty="0"/>
              <a:t>Prep</a:t>
            </a:r>
            <a:r>
              <a:rPr lang="en-GB" dirty="0"/>
              <a:t>a</a:t>
            </a:r>
            <a:r>
              <a:rPr lang="en-SI" dirty="0"/>
              <a:t>rations for field measurements.</a:t>
            </a:r>
          </a:p>
          <a:p>
            <a:r>
              <a:rPr lang="en-SI" dirty="0"/>
              <a:t>PROBLEM -&gt; runtime error for curve fit (for now unsolved).</a:t>
            </a:r>
            <a:endParaRPr lang="sl-SI" dirty="0"/>
          </a:p>
        </p:txBody>
      </p:sp>
    </p:spTree>
    <p:extLst>
      <p:ext uri="{BB962C8B-B14F-4D97-AF65-F5344CB8AC3E}">
        <p14:creationId xmlns:p14="http://schemas.microsoft.com/office/powerpoint/2010/main" val="36602800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60124311-FC32-0F7D-E6C9-F6B4C61EEDC9}"/>
              </a:ext>
            </a:extLst>
          </p:cNvPr>
          <p:cNvSpPr>
            <a:spLocks noGrp="1"/>
          </p:cNvSpPr>
          <p:nvPr>
            <p:ph type="title"/>
          </p:nvPr>
        </p:nvSpPr>
        <p:spPr/>
        <p:txBody>
          <a:bodyPr/>
          <a:lstStyle/>
          <a:p>
            <a:r>
              <a:rPr lang="en-SI" dirty="0"/>
              <a:t>20.12.2022</a:t>
            </a:r>
            <a:endParaRPr lang="sl-SI" dirty="0"/>
          </a:p>
        </p:txBody>
      </p:sp>
      <p:sp>
        <p:nvSpPr>
          <p:cNvPr id="3" name="Označba mesta vsebine 2">
            <a:extLst>
              <a:ext uri="{FF2B5EF4-FFF2-40B4-BE49-F238E27FC236}">
                <a16:creationId xmlns:a16="http://schemas.microsoft.com/office/drawing/2014/main" id="{9C1AAB26-D410-41D2-736F-E9D78C7FF106}"/>
              </a:ext>
            </a:extLst>
          </p:cNvPr>
          <p:cNvSpPr>
            <a:spLocks noGrp="1"/>
          </p:cNvSpPr>
          <p:nvPr>
            <p:ph idx="1"/>
          </p:nvPr>
        </p:nvSpPr>
        <p:spPr/>
        <p:txBody>
          <a:bodyPr/>
          <a:lstStyle/>
          <a:p>
            <a:r>
              <a:rPr lang="en-SI" dirty="0"/>
              <a:t>Fixed problem from yesterday for </a:t>
            </a:r>
            <a:r>
              <a:rPr lang="en-SI" dirty="0" err="1"/>
              <a:t>field_combination</a:t>
            </a:r>
            <a:r>
              <a:rPr lang="en-SI" dirty="0"/>
              <a:t>.</a:t>
            </a:r>
          </a:p>
          <a:p>
            <a:r>
              <a:rPr lang="en-SI" dirty="0"/>
              <a:t>Using </a:t>
            </a:r>
            <a:r>
              <a:rPr lang="en-SI" dirty="0" err="1"/>
              <a:t>npyscreen</a:t>
            </a:r>
            <a:r>
              <a:rPr lang="en-SI" dirty="0"/>
              <a:t> library to create an ap</a:t>
            </a:r>
            <a:r>
              <a:rPr lang="en-GB" dirty="0"/>
              <a:t>p</a:t>
            </a:r>
            <a:r>
              <a:rPr lang="en-SI" dirty="0" err="1"/>
              <a:t>lication</a:t>
            </a:r>
            <a:r>
              <a:rPr lang="en-SI" dirty="0"/>
              <a:t> for field code analysis.</a:t>
            </a:r>
          </a:p>
          <a:p>
            <a:r>
              <a:rPr lang="en-SI" dirty="0"/>
              <a:t>For now just went through the </a:t>
            </a:r>
            <a:r>
              <a:rPr lang="en-SI" dirty="0" err="1"/>
              <a:t>npyscreen</a:t>
            </a:r>
            <a:r>
              <a:rPr lang="en-SI" dirty="0"/>
              <a:t> tutorial, haven’t started the </a:t>
            </a:r>
            <a:r>
              <a:rPr lang="en-SI"/>
              <a:t>main project one yet.</a:t>
            </a:r>
            <a:endParaRPr lang="sl-SI" dirty="0"/>
          </a:p>
        </p:txBody>
      </p:sp>
    </p:spTree>
    <p:extLst>
      <p:ext uri="{BB962C8B-B14F-4D97-AF65-F5344CB8AC3E}">
        <p14:creationId xmlns:p14="http://schemas.microsoft.com/office/powerpoint/2010/main" val="422028959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79C15FCB-B815-D3C0-9333-9942412A1F60}"/>
              </a:ext>
            </a:extLst>
          </p:cNvPr>
          <p:cNvSpPr>
            <a:spLocks noGrp="1"/>
          </p:cNvSpPr>
          <p:nvPr>
            <p:ph type="title"/>
          </p:nvPr>
        </p:nvSpPr>
        <p:spPr>
          <a:xfrm>
            <a:off x="838200" y="103868"/>
            <a:ext cx="10515600" cy="1325563"/>
          </a:xfrm>
        </p:spPr>
        <p:txBody>
          <a:bodyPr/>
          <a:lstStyle/>
          <a:p>
            <a:r>
              <a:rPr lang="en-SI" dirty="0"/>
              <a:t>3.1.2023</a:t>
            </a:r>
            <a:endParaRPr lang="sl-SI" dirty="0"/>
          </a:p>
        </p:txBody>
      </p:sp>
      <p:sp>
        <p:nvSpPr>
          <p:cNvPr id="3" name="Označba mesta vsebine 2">
            <a:extLst>
              <a:ext uri="{FF2B5EF4-FFF2-40B4-BE49-F238E27FC236}">
                <a16:creationId xmlns:a16="http://schemas.microsoft.com/office/drawing/2014/main" id="{6CF3F842-6B7C-B785-0BC5-01D7A4A2B8F0}"/>
              </a:ext>
            </a:extLst>
          </p:cNvPr>
          <p:cNvSpPr>
            <a:spLocks noGrp="1"/>
          </p:cNvSpPr>
          <p:nvPr>
            <p:ph idx="1"/>
          </p:nvPr>
        </p:nvSpPr>
        <p:spPr>
          <a:xfrm>
            <a:off x="838200" y="1253331"/>
            <a:ext cx="10515600" cy="4351338"/>
          </a:xfrm>
        </p:spPr>
        <p:txBody>
          <a:bodyPr>
            <a:normAutofit fontScale="92500" lnSpcReduction="20000"/>
          </a:bodyPr>
          <a:lstStyle/>
          <a:p>
            <a:r>
              <a:rPr lang="en-SI" dirty="0"/>
              <a:t>Trying to make an interactive forum where the user would input the dose and error of the dose measured at a certain tile of the grid.</a:t>
            </a:r>
          </a:p>
          <a:p>
            <a:r>
              <a:rPr lang="en-SI" dirty="0"/>
              <a:t>The problem is how to incorporate the loop through the grid into the forum</a:t>
            </a:r>
          </a:p>
          <a:p>
            <a:r>
              <a:rPr lang="en-SI" dirty="0"/>
              <a:t>FIRST TRY: looping in the create function – works in terms of displaying the values of the position in the forum, but this way we cannot save the values.</a:t>
            </a:r>
          </a:p>
          <a:p>
            <a:r>
              <a:rPr lang="en-SI" dirty="0"/>
              <a:t>REVALATION: we can extract the user input with the self.-.value but IN the </a:t>
            </a:r>
            <a:r>
              <a:rPr lang="en-SI" dirty="0" err="1"/>
              <a:t>on_ok</a:t>
            </a:r>
            <a:r>
              <a:rPr lang="en-SI" dirty="0"/>
              <a:t>(self) function.</a:t>
            </a:r>
          </a:p>
          <a:p>
            <a:r>
              <a:rPr lang="en-SI" dirty="0"/>
              <a:t>IDEA FOR FUTURE WORK: two forms: the first one will be used for the user to input the radiation and detector parameters and call a </a:t>
            </a:r>
            <a:r>
              <a:rPr lang="en-SI" dirty="0" err="1"/>
              <a:t>sep</a:t>
            </a:r>
            <a:r>
              <a:rPr lang="en-GB" dirty="0"/>
              <a:t>a</a:t>
            </a:r>
            <a:r>
              <a:rPr lang="en-SI" dirty="0"/>
              <a:t>rate python file which will manually change the file so that the second forum will have the same amount of widgets as the tiles (where the doses </a:t>
            </a:r>
            <a:r>
              <a:rPr lang="en-SI"/>
              <a:t>are measured).</a:t>
            </a:r>
            <a:endParaRPr lang="sl-SI" dirty="0"/>
          </a:p>
        </p:txBody>
      </p:sp>
    </p:spTree>
    <p:extLst>
      <p:ext uri="{BB962C8B-B14F-4D97-AF65-F5344CB8AC3E}">
        <p14:creationId xmlns:p14="http://schemas.microsoft.com/office/powerpoint/2010/main" val="76924028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5A4374C3-66C6-9BB2-8419-8CDB55F39C73}"/>
              </a:ext>
            </a:extLst>
          </p:cNvPr>
          <p:cNvSpPr>
            <a:spLocks noGrp="1"/>
          </p:cNvSpPr>
          <p:nvPr>
            <p:ph type="title"/>
          </p:nvPr>
        </p:nvSpPr>
        <p:spPr/>
        <p:txBody>
          <a:bodyPr/>
          <a:lstStyle/>
          <a:p>
            <a:r>
              <a:rPr lang="en-SI" dirty="0"/>
              <a:t>4.1.2023</a:t>
            </a:r>
            <a:endParaRPr lang="sl-SI" dirty="0"/>
          </a:p>
        </p:txBody>
      </p:sp>
      <p:sp>
        <p:nvSpPr>
          <p:cNvPr id="3" name="Označba mesta vsebine 2">
            <a:extLst>
              <a:ext uri="{FF2B5EF4-FFF2-40B4-BE49-F238E27FC236}">
                <a16:creationId xmlns:a16="http://schemas.microsoft.com/office/drawing/2014/main" id="{82FB3B42-955D-C7CB-1557-B5B57BABECFC}"/>
              </a:ext>
            </a:extLst>
          </p:cNvPr>
          <p:cNvSpPr>
            <a:spLocks noGrp="1"/>
          </p:cNvSpPr>
          <p:nvPr>
            <p:ph idx="1"/>
          </p:nvPr>
        </p:nvSpPr>
        <p:spPr>
          <a:xfrm>
            <a:off x="838200" y="1825625"/>
            <a:ext cx="4876800" cy="4270375"/>
          </a:xfrm>
        </p:spPr>
        <p:txBody>
          <a:bodyPr>
            <a:normAutofit/>
          </a:bodyPr>
          <a:lstStyle/>
          <a:p>
            <a:r>
              <a:rPr lang="en-SI" dirty="0"/>
              <a:t>From now using qt designer to design the GUI.</a:t>
            </a:r>
          </a:p>
          <a:p>
            <a:r>
              <a:rPr lang="en-GB" dirty="0"/>
              <a:t>For</a:t>
            </a:r>
            <a:r>
              <a:rPr lang="en-SI" dirty="0"/>
              <a:t> now I have managed to make a code that generates a window where the user can input parameters (for the radiation and detector). After you click on the SAVE button this data is saved as a dictionary.</a:t>
            </a:r>
            <a:endParaRPr lang="sl-SI" dirty="0"/>
          </a:p>
        </p:txBody>
      </p:sp>
      <p:pic>
        <p:nvPicPr>
          <p:cNvPr id="5" name="Slika 4">
            <a:extLst>
              <a:ext uri="{FF2B5EF4-FFF2-40B4-BE49-F238E27FC236}">
                <a16:creationId xmlns:a16="http://schemas.microsoft.com/office/drawing/2014/main" id="{D478EA2E-7CCA-2BA9-5919-CAFFC75220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97068" y="1483260"/>
            <a:ext cx="5139045" cy="4057569"/>
          </a:xfrm>
          <a:prstGeom prst="rect">
            <a:avLst/>
          </a:prstGeom>
        </p:spPr>
      </p:pic>
    </p:spTree>
    <p:extLst>
      <p:ext uri="{BB962C8B-B14F-4D97-AF65-F5344CB8AC3E}">
        <p14:creationId xmlns:p14="http://schemas.microsoft.com/office/powerpoint/2010/main" val="167643886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655921F7-7801-4C44-2018-D2186C6A9CFA}"/>
              </a:ext>
            </a:extLst>
          </p:cNvPr>
          <p:cNvSpPr>
            <a:spLocks noGrp="1"/>
          </p:cNvSpPr>
          <p:nvPr>
            <p:ph type="title"/>
          </p:nvPr>
        </p:nvSpPr>
        <p:spPr/>
        <p:txBody>
          <a:bodyPr/>
          <a:lstStyle/>
          <a:p>
            <a:r>
              <a:rPr lang="en-SI" dirty="0"/>
              <a:t>5.1.2023</a:t>
            </a:r>
            <a:endParaRPr lang="sl-SI" dirty="0"/>
          </a:p>
        </p:txBody>
      </p:sp>
      <p:sp>
        <p:nvSpPr>
          <p:cNvPr id="3" name="Označba mesta vsebine 2">
            <a:extLst>
              <a:ext uri="{FF2B5EF4-FFF2-40B4-BE49-F238E27FC236}">
                <a16:creationId xmlns:a16="http://schemas.microsoft.com/office/drawing/2014/main" id="{A4B1602F-5BE3-D593-C4B6-FC4B9C6F96CA}"/>
              </a:ext>
            </a:extLst>
          </p:cNvPr>
          <p:cNvSpPr>
            <a:spLocks noGrp="1"/>
          </p:cNvSpPr>
          <p:nvPr>
            <p:ph idx="1"/>
          </p:nvPr>
        </p:nvSpPr>
        <p:spPr/>
        <p:txBody>
          <a:bodyPr/>
          <a:lstStyle/>
          <a:p>
            <a:r>
              <a:rPr lang="en-SI" dirty="0"/>
              <a:t>Editing the python code (generated with </a:t>
            </a:r>
            <a:r>
              <a:rPr lang="en-SI" dirty="0" err="1"/>
              <a:t>Qt_designer</a:t>
            </a:r>
            <a:r>
              <a:rPr lang="en-SI" dirty="0"/>
              <a:t>) in a new file, new class so that we don’t change the python file made from the .</a:t>
            </a:r>
            <a:r>
              <a:rPr lang="en-SI" dirty="0" err="1"/>
              <a:t>ui</a:t>
            </a:r>
            <a:r>
              <a:rPr lang="en-SI" dirty="0"/>
              <a:t> file (NOTE: in </a:t>
            </a:r>
            <a:r>
              <a:rPr lang="en-SI" dirty="0" err="1"/>
              <a:t>Qt_designer</a:t>
            </a:r>
            <a:r>
              <a:rPr lang="en-SI" dirty="0"/>
              <a:t> you have to save the .</a:t>
            </a:r>
            <a:r>
              <a:rPr lang="en-SI" dirty="0" err="1"/>
              <a:t>ui</a:t>
            </a:r>
            <a:r>
              <a:rPr lang="en-SI" dirty="0"/>
              <a:t> file with SAVE AS for each change otherwise the change is not noted).</a:t>
            </a:r>
          </a:p>
          <a:p>
            <a:r>
              <a:rPr lang="en-SI" dirty="0"/>
              <a:t>For now I have a main window, on which you can press a button that opens a dialog where you can specify the radiation and </a:t>
            </a:r>
            <a:r>
              <a:rPr lang="en-SI"/>
              <a:t>detector properties.</a:t>
            </a:r>
            <a:endParaRPr lang="sl-SI" dirty="0"/>
          </a:p>
        </p:txBody>
      </p:sp>
    </p:spTree>
    <p:extLst>
      <p:ext uri="{BB962C8B-B14F-4D97-AF65-F5344CB8AC3E}">
        <p14:creationId xmlns:p14="http://schemas.microsoft.com/office/powerpoint/2010/main" val="317562986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746C436D-277C-331B-CBEE-470AD808FCC2}"/>
              </a:ext>
            </a:extLst>
          </p:cNvPr>
          <p:cNvSpPr>
            <a:spLocks noGrp="1"/>
          </p:cNvSpPr>
          <p:nvPr>
            <p:ph type="title"/>
          </p:nvPr>
        </p:nvSpPr>
        <p:spPr/>
        <p:txBody>
          <a:bodyPr/>
          <a:lstStyle/>
          <a:p>
            <a:r>
              <a:rPr lang="en-SI" dirty="0"/>
              <a:t>6.1.2023</a:t>
            </a:r>
            <a:endParaRPr lang="sl-SI" dirty="0"/>
          </a:p>
        </p:txBody>
      </p:sp>
      <p:sp>
        <p:nvSpPr>
          <p:cNvPr id="3" name="Označba mesta vsebine 2">
            <a:extLst>
              <a:ext uri="{FF2B5EF4-FFF2-40B4-BE49-F238E27FC236}">
                <a16:creationId xmlns:a16="http://schemas.microsoft.com/office/drawing/2014/main" id="{DEC5743F-0AEB-7928-779A-A6C8EE2421CE}"/>
              </a:ext>
            </a:extLst>
          </p:cNvPr>
          <p:cNvSpPr>
            <a:spLocks noGrp="1"/>
          </p:cNvSpPr>
          <p:nvPr>
            <p:ph idx="1"/>
          </p:nvPr>
        </p:nvSpPr>
        <p:spPr>
          <a:xfrm>
            <a:off x="838200" y="1825625"/>
            <a:ext cx="10515600" cy="1244146"/>
          </a:xfrm>
        </p:spPr>
        <p:txBody>
          <a:bodyPr/>
          <a:lstStyle/>
          <a:p>
            <a:r>
              <a:rPr lang="en-GB" dirty="0"/>
              <a:t>C</a:t>
            </a:r>
            <a:r>
              <a:rPr lang="en-SI" dirty="0" err="1"/>
              <a:t>ontinued</a:t>
            </a:r>
            <a:r>
              <a:rPr lang="en-SI" dirty="0"/>
              <a:t> work on the app for source location.</a:t>
            </a:r>
          </a:p>
          <a:p>
            <a:r>
              <a:rPr lang="en-SI" dirty="0"/>
              <a:t>YET UNSOLVED PROBLEM: How to save user input in a dialog box.</a:t>
            </a:r>
            <a:endParaRPr lang="sl-SI" dirty="0"/>
          </a:p>
        </p:txBody>
      </p:sp>
    </p:spTree>
    <p:extLst>
      <p:ext uri="{BB962C8B-B14F-4D97-AF65-F5344CB8AC3E}">
        <p14:creationId xmlns:p14="http://schemas.microsoft.com/office/powerpoint/2010/main" val="242728747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91AD49E1-9ABF-7546-D5AF-44138DBE960B}"/>
              </a:ext>
            </a:extLst>
          </p:cNvPr>
          <p:cNvSpPr>
            <a:spLocks noGrp="1"/>
          </p:cNvSpPr>
          <p:nvPr>
            <p:ph type="title"/>
          </p:nvPr>
        </p:nvSpPr>
        <p:spPr/>
        <p:txBody>
          <a:bodyPr/>
          <a:lstStyle/>
          <a:p>
            <a:r>
              <a:rPr lang="en-SI" dirty="0"/>
              <a:t>9.1.2023</a:t>
            </a:r>
            <a:endParaRPr lang="sl-SI" dirty="0"/>
          </a:p>
        </p:txBody>
      </p:sp>
      <p:sp>
        <p:nvSpPr>
          <p:cNvPr id="3" name="Označba mesta vsebine 2">
            <a:extLst>
              <a:ext uri="{FF2B5EF4-FFF2-40B4-BE49-F238E27FC236}">
                <a16:creationId xmlns:a16="http://schemas.microsoft.com/office/drawing/2014/main" id="{9D20D442-93D9-7EC5-1102-535F5D460563}"/>
              </a:ext>
            </a:extLst>
          </p:cNvPr>
          <p:cNvSpPr>
            <a:spLocks noGrp="1"/>
          </p:cNvSpPr>
          <p:nvPr>
            <p:ph idx="1"/>
          </p:nvPr>
        </p:nvSpPr>
        <p:spPr/>
        <p:txBody>
          <a:bodyPr/>
          <a:lstStyle/>
          <a:p>
            <a:r>
              <a:rPr lang="en-SI" dirty="0"/>
              <a:t>Continue work on </a:t>
            </a:r>
            <a:r>
              <a:rPr lang="en-SI" dirty="0" err="1"/>
              <a:t>th</a:t>
            </a:r>
            <a:r>
              <a:rPr lang="en-SI" dirty="0"/>
              <a:t> GUI.</a:t>
            </a:r>
          </a:p>
          <a:p>
            <a:r>
              <a:rPr lang="en-SI" dirty="0"/>
              <a:t>Starting a new project with an old scintillation detector.</a:t>
            </a:r>
          </a:p>
          <a:p>
            <a:r>
              <a:rPr lang="en-SI" dirty="0"/>
              <a:t>Firs need to gather all the necessary equipment.</a:t>
            </a:r>
          </a:p>
          <a:p>
            <a:r>
              <a:rPr lang="en-SI" dirty="0"/>
              <a:t>I also digitalized the needed documentation.</a:t>
            </a:r>
          </a:p>
          <a:p>
            <a:r>
              <a:rPr lang="en-SI" dirty="0"/>
              <a:t>In future I will write a </a:t>
            </a:r>
            <a:r>
              <a:rPr lang="en-SI" dirty="0" err="1"/>
              <a:t>sep</a:t>
            </a:r>
            <a:r>
              <a:rPr lang="en-GB" dirty="0"/>
              <a:t>a</a:t>
            </a:r>
            <a:r>
              <a:rPr lang="en-SI" dirty="0"/>
              <a:t>rate </a:t>
            </a:r>
            <a:r>
              <a:rPr lang="en-SI" dirty="0" err="1"/>
              <a:t>diariy</a:t>
            </a:r>
            <a:r>
              <a:rPr lang="en-SI" dirty="0"/>
              <a:t> </a:t>
            </a:r>
            <a:r>
              <a:rPr lang="en-SI"/>
              <a:t>for that.</a:t>
            </a:r>
            <a:endParaRPr lang="sl-SI" dirty="0"/>
          </a:p>
        </p:txBody>
      </p:sp>
    </p:spTree>
    <p:extLst>
      <p:ext uri="{BB962C8B-B14F-4D97-AF65-F5344CB8AC3E}">
        <p14:creationId xmlns:p14="http://schemas.microsoft.com/office/powerpoint/2010/main" val="64289322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3CF936A-D66A-4828-B97D-74E8FBE2B5A8}"/>
              </a:ext>
            </a:extLst>
          </p:cNvPr>
          <p:cNvSpPr>
            <a:spLocks noGrp="1"/>
          </p:cNvSpPr>
          <p:nvPr>
            <p:ph type="title"/>
          </p:nvPr>
        </p:nvSpPr>
        <p:spPr/>
        <p:txBody>
          <a:bodyPr/>
          <a:lstStyle/>
          <a:p>
            <a:r>
              <a:rPr lang="en-SI" dirty="0"/>
              <a:t>11.1.2023</a:t>
            </a:r>
            <a:endParaRPr lang="sl-SI" dirty="0"/>
          </a:p>
        </p:txBody>
      </p:sp>
      <p:sp>
        <p:nvSpPr>
          <p:cNvPr id="3" name="Označba mesta vsebine 2">
            <a:extLst>
              <a:ext uri="{FF2B5EF4-FFF2-40B4-BE49-F238E27FC236}">
                <a16:creationId xmlns:a16="http://schemas.microsoft.com/office/drawing/2014/main" id="{8ED8F6C8-FADB-9516-FD90-BB3FF12164E0}"/>
              </a:ext>
            </a:extLst>
          </p:cNvPr>
          <p:cNvSpPr>
            <a:spLocks noGrp="1"/>
          </p:cNvSpPr>
          <p:nvPr>
            <p:ph idx="1"/>
          </p:nvPr>
        </p:nvSpPr>
        <p:spPr>
          <a:xfrm>
            <a:off x="838200" y="1792968"/>
            <a:ext cx="10515600" cy="3551918"/>
          </a:xfrm>
        </p:spPr>
        <p:txBody>
          <a:bodyPr/>
          <a:lstStyle/>
          <a:p>
            <a:r>
              <a:rPr lang="en-SI" dirty="0"/>
              <a:t>Use </a:t>
            </a:r>
            <a:r>
              <a:rPr lang="en-SI" dirty="0" err="1"/>
              <a:t>self.variable</a:t>
            </a:r>
            <a:r>
              <a:rPr lang="en-SI" dirty="0"/>
              <a:t> to store variable as the at</a:t>
            </a:r>
            <a:r>
              <a:rPr lang="en-GB" dirty="0"/>
              <a:t>t</a:t>
            </a:r>
            <a:r>
              <a:rPr lang="en-SI" dirty="0" err="1"/>
              <a:t>ribute</a:t>
            </a:r>
            <a:r>
              <a:rPr lang="en-SI" dirty="0"/>
              <a:t> of an object.</a:t>
            </a:r>
          </a:p>
          <a:p>
            <a:r>
              <a:rPr lang="en-SI" dirty="0"/>
              <a:t>DIFFERENT APPROACH: Not building a GUI with </a:t>
            </a:r>
            <a:r>
              <a:rPr lang="en-SI" dirty="0" err="1"/>
              <a:t>MainWindow</a:t>
            </a:r>
            <a:r>
              <a:rPr lang="en-SI" dirty="0"/>
              <a:t> + dialog, just the </a:t>
            </a:r>
            <a:r>
              <a:rPr lang="en-SI" dirty="0" err="1"/>
              <a:t>MainWindow</a:t>
            </a:r>
            <a:r>
              <a:rPr lang="en-SI"/>
              <a:t>. </a:t>
            </a:r>
            <a:endParaRPr lang="sl-SI" dirty="0"/>
          </a:p>
        </p:txBody>
      </p:sp>
    </p:spTree>
    <p:extLst>
      <p:ext uri="{BB962C8B-B14F-4D97-AF65-F5344CB8AC3E}">
        <p14:creationId xmlns:p14="http://schemas.microsoft.com/office/powerpoint/2010/main" val="87960374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4A8FBF2-D4D6-3F64-0D4C-3E6346CFE0DE}"/>
              </a:ext>
            </a:extLst>
          </p:cNvPr>
          <p:cNvSpPr>
            <a:spLocks noGrp="1"/>
          </p:cNvSpPr>
          <p:nvPr>
            <p:ph type="title"/>
          </p:nvPr>
        </p:nvSpPr>
        <p:spPr>
          <a:xfrm>
            <a:off x="838200" y="272143"/>
            <a:ext cx="10515600" cy="1034143"/>
          </a:xfrm>
        </p:spPr>
        <p:txBody>
          <a:bodyPr/>
          <a:lstStyle/>
          <a:p>
            <a:r>
              <a:rPr lang="en-SI" dirty="0"/>
              <a:t>12.1.2023</a:t>
            </a:r>
            <a:endParaRPr lang="sl-SI" dirty="0"/>
          </a:p>
        </p:txBody>
      </p:sp>
      <p:sp>
        <p:nvSpPr>
          <p:cNvPr id="3" name="Označba mesta vsebine 2">
            <a:extLst>
              <a:ext uri="{FF2B5EF4-FFF2-40B4-BE49-F238E27FC236}">
                <a16:creationId xmlns:a16="http://schemas.microsoft.com/office/drawing/2014/main" id="{280D24D2-3C04-4E2E-C576-ADA89907ABD5}"/>
              </a:ext>
            </a:extLst>
          </p:cNvPr>
          <p:cNvSpPr>
            <a:spLocks noGrp="1"/>
          </p:cNvSpPr>
          <p:nvPr>
            <p:ph idx="1"/>
          </p:nvPr>
        </p:nvSpPr>
        <p:spPr>
          <a:xfrm>
            <a:off x="838200" y="1404257"/>
            <a:ext cx="5823857" cy="5181600"/>
          </a:xfrm>
        </p:spPr>
        <p:txBody>
          <a:bodyPr>
            <a:normAutofit lnSpcReduction="10000"/>
          </a:bodyPr>
          <a:lstStyle/>
          <a:p>
            <a:r>
              <a:rPr lang="en-SI" dirty="0"/>
              <a:t>Finally managed to make a simple GUI, where the user inputs parameters of the detector and then the field measurements of the doses and their errors. The user can then plot </a:t>
            </a:r>
            <a:r>
              <a:rPr lang="en-GB" dirty="0" err="1"/>
              <a:t>th</a:t>
            </a:r>
            <a:r>
              <a:rPr lang="en-SI" dirty="0"/>
              <a:t>e </a:t>
            </a:r>
            <a:r>
              <a:rPr lang="en-SI" dirty="0" err="1"/>
              <a:t>colored</a:t>
            </a:r>
            <a:r>
              <a:rPr lang="en-SI" dirty="0"/>
              <a:t> grid and display the location of the measured source.</a:t>
            </a:r>
          </a:p>
          <a:p>
            <a:r>
              <a:rPr lang="en-SI" dirty="0"/>
              <a:t>This is version 1.0, because it can only be used for a grid of size x=[-50,50], y = [-50, 50] for 4 doses entries. So the only variable you can change now is the height of the detector. Possibilities for imp</a:t>
            </a:r>
            <a:r>
              <a:rPr lang="en-GB" dirty="0" err="1"/>
              <a:t>ro</a:t>
            </a:r>
            <a:r>
              <a:rPr lang="en-SI" dirty="0" err="1"/>
              <a:t>vement</a:t>
            </a:r>
            <a:r>
              <a:rPr lang="en-SI" dirty="0"/>
              <a:t> not in short supply.</a:t>
            </a:r>
            <a:endParaRPr lang="sl-SI" dirty="0"/>
          </a:p>
        </p:txBody>
      </p:sp>
      <p:pic>
        <p:nvPicPr>
          <p:cNvPr id="7" name="Slika 6">
            <a:extLst>
              <a:ext uri="{FF2B5EF4-FFF2-40B4-BE49-F238E27FC236}">
                <a16:creationId xmlns:a16="http://schemas.microsoft.com/office/drawing/2014/main" id="{5D2FD36E-20D0-0718-4B3A-2013D74AA2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78460" y="2011866"/>
            <a:ext cx="5435879" cy="3441877"/>
          </a:xfrm>
          <a:prstGeom prst="rect">
            <a:avLst/>
          </a:prstGeom>
        </p:spPr>
      </p:pic>
    </p:spTree>
    <p:extLst>
      <p:ext uri="{BB962C8B-B14F-4D97-AF65-F5344CB8AC3E}">
        <p14:creationId xmlns:p14="http://schemas.microsoft.com/office/powerpoint/2010/main" val="85179167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28922DB6-1154-B5AC-BB07-AEE53267FD51}"/>
              </a:ext>
            </a:extLst>
          </p:cNvPr>
          <p:cNvSpPr>
            <a:spLocks noGrp="1"/>
          </p:cNvSpPr>
          <p:nvPr>
            <p:ph type="title"/>
          </p:nvPr>
        </p:nvSpPr>
        <p:spPr>
          <a:xfrm>
            <a:off x="838200" y="365125"/>
            <a:ext cx="10515600" cy="941161"/>
          </a:xfrm>
        </p:spPr>
        <p:txBody>
          <a:bodyPr/>
          <a:lstStyle/>
          <a:p>
            <a:r>
              <a:rPr lang="en-SI" dirty="0"/>
              <a:t>13.1.2023</a:t>
            </a:r>
            <a:endParaRPr lang="sl-SI" dirty="0"/>
          </a:p>
        </p:txBody>
      </p:sp>
      <p:sp>
        <p:nvSpPr>
          <p:cNvPr id="3" name="Označba mesta vsebine 2">
            <a:extLst>
              <a:ext uri="{FF2B5EF4-FFF2-40B4-BE49-F238E27FC236}">
                <a16:creationId xmlns:a16="http://schemas.microsoft.com/office/drawing/2014/main" id="{159D43DC-5920-4607-F4E0-A4526E465335}"/>
              </a:ext>
            </a:extLst>
          </p:cNvPr>
          <p:cNvSpPr>
            <a:spLocks noGrp="1"/>
          </p:cNvSpPr>
          <p:nvPr>
            <p:ph idx="1"/>
          </p:nvPr>
        </p:nvSpPr>
        <p:spPr>
          <a:xfrm>
            <a:off x="696686" y="1415143"/>
            <a:ext cx="10657114" cy="2405743"/>
          </a:xfrm>
        </p:spPr>
        <p:txBody>
          <a:bodyPr>
            <a:normAutofit fontScale="77500" lnSpcReduction="20000"/>
          </a:bodyPr>
          <a:lstStyle/>
          <a:p>
            <a:r>
              <a:rPr lang="en-SI" dirty="0"/>
              <a:t>Developed a GUI that simulates a detector measurements.</a:t>
            </a:r>
          </a:p>
          <a:p>
            <a:r>
              <a:rPr lang="en-SI" dirty="0"/>
              <a:t>The user first saves the parameters of the radiation/detector and generates a random source. After that the user can input a point </a:t>
            </a:r>
            <a:r>
              <a:rPr lang="en-SI" dirty="0" err="1"/>
              <a:t>som</a:t>
            </a:r>
            <a:r>
              <a:rPr lang="en-GB" dirty="0"/>
              <a:t>e</a:t>
            </a:r>
            <a:r>
              <a:rPr lang="en-SI" dirty="0"/>
              <a:t>where on the grid and the code will calculate the dose and its error at that location.</a:t>
            </a:r>
          </a:p>
          <a:p>
            <a:r>
              <a:rPr lang="en-SI" dirty="0"/>
              <a:t>Using this GUI in tandem with the one made on 12.2.2023, which was improved so that the grid size can be changed (only number of grid tiles is constant – improve in future).</a:t>
            </a:r>
          </a:p>
          <a:p>
            <a:r>
              <a:rPr lang="en-SI" dirty="0"/>
              <a:t>Generating measurement for each grid tile and inputting them into the source location code – works mostly.</a:t>
            </a:r>
            <a:endParaRPr lang="sl-SI" dirty="0"/>
          </a:p>
        </p:txBody>
      </p:sp>
      <p:pic>
        <p:nvPicPr>
          <p:cNvPr id="5" name="Slika 4" descr="Slika, ki vsebuje besede besedilo, posnetek zaslona, notranji&#10;&#10;Opis je samodejno ustvarjen">
            <a:extLst>
              <a:ext uri="{FF2B5EF4-FFF2-40B4-BE49-F238E27FC236}">
                <a16:creationId xmlns:a16="http://schemas.microsoft.com/office/drawing/2014/main" id="{5745C56E-EFBB-0D98-7CB7-77ABB6669D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1972" y="3971370"/>
            <a:ext cx="8512627" cy="2630362"/>
          </a:xfrm>
          <a:prstGeom prst="rect">
            <a:avLst/>
          </a:prstGeom>
        </p:spPr>
      </p:pic>
    </p:spTree>
    <p:extLst>
      <p:ext uri="{BB962C8B-B14F-4D97-AF65-F5344CB8AC3E}">
        <p14:creationId xmlns:p14="http://schemas.microsoft.com/office/powerpoint/2010/main" val="21899069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FAA59E3-6265-EAC6-ED92-8D18F6931D05}"/>
              </a:ext>
            </a:extLst>
          </p:cNvPr>
          <p:cNvSpPr>
            <a:spLocks noGrp="1"/>
          </p:cNvSpPr>
          <p:nvPr>
            <p:ph type="title"/>
          </p:nvPr>
        </p:nvSpPr>
        <p:spPr/>
        <p:txBody>
          <a:bodyPr/>
          <a:lstStyle/>
          <a:p>
            <a:r>
              <a:rPr lang="en-SI" dirty="0"/>
              <a:t>8.11.2022</a:t>
            </a:r>
            <a:endParaRPr lang="sl-SI" dirty="0"/>
          </a:p>
        </p:txBody>
      </p:sp>
      <p:sp>
        <p:nvSpPr>
          <p:cNvPr id="3" name="Označba mesta vsebine 2">
            <a:extLst>
              <a:ext uri="{FF2B5EF4-FFF2-40B4-BE49-F238E27FC236}">
                <a16:creationId xmlns:a16="http://schemas.microsoft.com/office/drawing/2014/main" id="{DC3DA1CD-6710-7C9E-9528-D2F662C163D8}"/>
              </a:ext>
            </a:extLst>
          </p:cNvPr>
          <p:cNvSpPr>
            <a:spLocks noGrp="1"/>
          </p:cNvSpPr>
          <p:nvPr>
            <p:ph idx="1"/>
          </p:nvPr>
        </p:nvSpPr>
        <p:spPr>
          <a:xfrm>
            <a:off x="838200" y="1825625"/>
            <a:ext cx="10515600" cy="2539546"/>
          </a:xfrm>
        </p:spPr>
        <p:txBody>
          <a:bodyPr>
            <a:normAutofit lnSpcReduction="10000"/>
          </a:bodyPr>
          <a:lstStyle/>
          <a:p>
            <a:r>
              <a:rPr lang="en-SI" dirty="0"/>
              <a:t>Improvement of the point source location-finding function. Previously all points outside of the tile with the largest intensity were eliminated. However there are examples in which no points exist inside the “hotspot” tile. This results in an error, because there are no points to average. This is fixed by gradually increasing the acceptable size of the area around the “hotspot” tile until at least one point is collected.</a:t>
            </a:r>
            <a:endParaRPr lang="sl-SI" dirty="0"/>
          </a:p>
        </p:txBody>
      </p:sp>
    </p:spTree>
    <p:extLst>
      <p:ext uri="{BB962C8B-B14F-4D97-AF65-F5344CB8AC3E}">
        <p14:creationId xmlns:p14="http://schemas.microsoft.com/office/powerpoint/2010/main" val="79356832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9B006C9C-3824-05F0-D7A7-899C9DC7803D}"/>
              </a:ext>
            </a:extLst>
          </p:cNvPr>
          <p:cNvSpPr>
            <a:spLocks noGrp="1"/>
          </p:cNvSpPr>
          <p:nvPr>
            <p:ph type="title"/>
          </p:nvPr>
        </p:nvSpPr>
        <p:spPr/>
        <p:txBody>
          <a:bodyPr/>
          <a:lstStyle/>
          <a:p>
            <a:r>
              <a:rPr lang="en-SI" dirty="0"/>
              <a:t>16.1.2023</a:t>
            </a:r>
            <a:r>
              <a:rPr lang="en-SI" dirty="0">
                <a:solidFill>
                  <a:srgbClr val="FF0000"/>
                </a:solidFill>
              </a:rPr>
              <a:t>(?!)</a:t>
            </a:r>
            <a:endParaRPr lang="sl-SI" dirty="0">
              <a:solidFill>
                <a:srgbClr val="FF0000"/>
              </a:solidFill>
            </a:endParaRPr>
          </a:p>
        </p:txBody>
      </p:sp>
      <p:sp>
        <p:nvSpPr>
          <p:cNvPr id="3" name="Označba mesta vsebine 2">
            <a:extLst>
              <a:ext uri="{FF2B5EF4-FFF2-40B4-BE49-F238E27FC236}">
                <a16:creationId xmlns:a16="http://schemas.microsoft.com/office/drawing/2014/main" id="{B72AF94F-913D-2C40-1414-41B9018121CF}"/>
              </a:ext>
            </a:extLst>
          </p:cNvPr>
          <p:cNvSpPr>
            <a:spLocks noGrp="1"/>
          </p:cNvSpPr>
          <p:nvPr>
            <p:ph idx="1"/>
          </p:nvPr>
        </p:nvSpPr>
        <p:spPr/>
        <p:txBody>
          <a:bodyPr>
            <a:normAutofit fontScale="92500" lnSpcReduction="10000"/>
          </a:bodyPr>
          <a:lstStyle/>
          <a:p>
            <a:r>
              <a:rPr lang="en-SI" dirty="0"/>
              <a:t>Problem in </a:t>
            </a:r>
            <a:r>
              <a:rPr lang="en-SI" dirty="0" err="1"/>
              <a:t>main_code</a:t>
            </a:r>
            <a:r>
              <a:rPr lang="en-SI" dirty="0"/>
              <a:t>. When you increase the </a:t>
            </a:r>
            <a:r>
              <a:rPr lang="en-SI" dirty="0" err="1"/>
              <a:t>A_source</a:t>
            </a:r>
            <a:r>
              <a:rPr lang="en-SI" dirty="0"/>
              <a:t> and </a:t>
            </a:r>
            <a:r>
              <a:rPr lang="en-SI" dirty="0" err="1"/>
              <a:t>A_background</a:t>
            </a:r>
            <a:r>
              <a:rPr lang="en-SI" dirty="0"/>
              <a:t> parameters </a:t>
            </a:r>
            <a:r>
              <a:rPr lang="en-SI" dirty="0" err="1"/>
              <a:t>scipy</a:t>
            </a:r>
            <a:r>
              <a:rPr lang="en-SI" dirty="0"/>
              <a:t> </a:t>
            </a:r>
            <a:r>
              <a:rPr lang="en-SI" dirty="0" err="1"/>
              <a:t>dosen’t</a:t>
            </a:r>
            <a:r>
              <a:rPr lang="en-SI" dirty="0"/>
              <a:t> find optimal parameters, even if the ratio between the two activities stays the same.</a:t>
            </a:r>
          </a:p>
          <a:p>
            <a:r>
              <a:rPr lang="en-SI" dirty="0"/>
              <a:t>VERY problematic!</a:t>
            </a:r>
          </a:p>
          <a:p>
            <a:r>
              <a:rPr lang="en-SI" dirty="0"/>
              <a:t>It seems that the problem occurs when the activities are larger numbers (1e5 </a:t>
            </a:r>
            <a:r>
              <a:rPr lang="en-SI" dirty="0" err="1"/>
              <a:t>Bq</a:t>
            </a:r>
            <a:r>
              <a:rPr lang="en-SI" dirty="0"/>
              <a:t> &lt;). Maybe the problem is in the random Poisson distribution number generator.</a:t>
            </a:r>
          </a:p>
          <a:p>
            <a:r>
              <a:rPr lang="en-SI" dirty="0"/>
              <a:t>When the \lam in Poisson distribution is larger then 1000 a Gaussian distribution with the mean is equal to \lam and the standard deviation is equal to </a:t>
            </a:r>
            <a:r>
              <a:rPr lang="en-SI" dirty="0" err="1"/>
              <a:t>np.sqrt</a:t>
            </a:r>
            <a:r>
              <a:rPr lang="en-SI" dirty="0"/>
              <a:t>(\lam).</a:t>
            </a:r>
          </a:p>
          <a:p>
            <a:r>
              <a:rPr lang="en-SI" dirty="0" err="1"/>
              <a:t>Changig</a:t>
            </a:r>
            <a:r>
              <a:rPr lang="en-SI" dirty="0"/>
              <a:t> the random generator didn’t seem to fix </a:t>
            </a:r>
            <a:r>
              <a:rPr lang="en-SI"/>
              <a:t>the problem </a:t>
            </a:r>
            <a:r>
              <a:rPr lang="en-SI">
                <a:sym typeface="Wingdings" panose="05000000000000000000" pitchFamily="2" charset="2"/>
              </a:rPr>
              <a:t></a:t>
            </a:r>
            <a:endParaRPr lang="sl-SI" dirty="0"/>
          </a:p>
        </p:txBody>
      </p:sp>
    </p:spTree>
    <p:extLst>
      <p:ext uri="{BB962C8B-B14F-4D97-AF65-F5344CB8AC3E}">
        <p14:creationId xmlns:p14="http://schemas.microsoft.com/office/powerpoint/2010/main" val="221832322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52B4F79-DEB2-9DC2-5F94-34F8BDD677C8}"/>
              </a:ext>
            </a:extLst>
          </p:cNvPr>
          <p:cNvSpPr>
            <a:spLocks noGrp="1"/>
          </p:cNvSpPr>
          <p:nvPr>
            <p:ph type="title"/>
          </p:nvPr>
        </p:nvSpPr>
        <p:spPr/>
        <p:txBody>
          <a:bodyPr/>
          <a:lstStyle/>
          <a:p>
            <a:r>
              <a:rPr lang="en-SI" dirty="0"/>
              <a:t>17.1.2023</a:t>
            </a:r>
            <a:endParaRPr lang="sl-SI" dirty="0"/>
          </a:p>
        </p:txBody>
      </p:sp>
      <p:sp>
        <p:nvSpPr>
          <p:cNvPr id="3" name="Označba mesta vsebine 2">
            <a:extLst>
              <a:ext uri="{FF2B5EF4-FFF2-40B4-BE49-F238E27FC236}">
                <a16:creationId xmlns:a16="http://schemas.microsoft.com/office/drawing/2014/main" id="{8411D65E-45DD-EDC4-2BAD-F3EFE80C77A9}"/>
              </a:ext>
            </a:extLst>
          </p:cNvPr>
          <p:cNvSpPr>
            <a:spLocks noGrp="1"/>
          </p:cNvSpPr>
          <p:nvPr>
            <p:ph idx="1"/>
          </p:nvPr>
        </p:nvSpPr>
        <p:spPr>
          <a:xfrm>
            <a:off x="838200" y="1469571"/>
            <a:ext cx="10515600" cy="5023304"/>
          </a:xfrm>
        </p:spPr>
        <p:txBody>
          <a:bodyPr>
            <a:normAutofit lnSpcReduction="10000"/>
          </a:bodyPr>
          <a:lstStyle/>
          <a:p>
            <a:r>
              <a:rPr lang="en-SI" dirty="0"/>
              <a:t>Fixed the problem from yesterday by coding the function that will divide the source activity until the number is under 1e5 (</a:t>
            </a:r>
            <a:r>
              <a:rPr lang="en-SI" dirty="0" err="1"/>
              <a:t>ph</a:t>
            </a:r>
            <a:r>
              <a:rPr lang="en-GB" dirty="0"/>
              <a:t>y</a:t>
            </a:r>
            <a:r>
              <a:rPr lang="en-SI" dirty="0" err="1"/>
              <a:t>sically</a:t>
            </a:r>
            <a:r>
              <a:rPr lang="en-SI" dirty="0"/>
              <a:t> everything is the same – it is like using different units). The background radiation is also appropriately lowered.</a:t>
            </a:r>
          </a:p>
          <a:p>
            <a:r>
              <a:rPr lang="en-SI" dirty="0"/>
              <a:t>When you do this you also have to multiply the fitted source activity to get back the right amount in </a:t>
            </a:r>
            <a:r>
              <a:rPr lang="en-GB" dirty="0"/>
              <a:t>becquerel</a:t>
            </a:r>
            <a:r>
              <a:rPr lang="en-SI" dirty="0"/>
              <a:t>s.</a:t>
            </a:r>
          </a:p>
          <a:p>
            <a:r>
              <a:rPr lang="en-SI" dirty="0"/>
              <a:t>Is this solution math</a:t>
            </a:r>
            <a:r>
              <a:rPr lang="en-GB" dirty="0"/>
              <a:t>e</a:t>
            </a:r>
            <a:r>
              <a:rPr lang="en-SI" dirty="0" err="1"/>
              <a:t>matically</a:t>
            </a:r>
            <a:r>
              <a:rPr lang="en-SI" dirty="0"/>
              <a:t> correct </a:t>
            </a:r>
            <a:r>
              <a:rPr lang="en-SI" dirty="0">
                <a:solidFill>
                  <a:srgbClr val="FF0000"/>
                </a:solidFill>
              </a:rPr>
              <a:t>(?)</a:t>
            </a:r>
          </a:p>
          <a:p>
            <a:r>
              <a:rPr lang="en-SI" dirty="0"/>
              <a:t>PROBLEM: For background larger then 10 </a:t>
            </a:r>
            <a:r>
              <a:rPr lang="en-SI" dirty="0" err="1"/>
              <a:t>Bq</a:t>
            </a:r>
            <a:r>
              <a:rPr lang="en-SI" dirty="0"/>
              <a:t> the </a:t>
            </a:r>
            <a:r>
              <a:rPr lang="en-SI" dirty="0" err="1"/>
              <a:t>stDev</a:t>
            </a:r>
            <a:r>
              <a:rPr lang="en-SI" dirty="0"/>
              <a:t> from simulation loop (5. 12. 2022) is not similar to the one we get from the fit. What’s more the </a:t>
            </a:r>
            <a:r>
              <a:rPr lang="en-SI" dirty="0" err="1"/>
              <a:t>stDev</a:t>
            </a:r>
            <a:r>
              <a:rPr lang="en-SI" dirty="0"/>
              <a:t> seems to decrease when the background is raised, while the one from the simulation increases, which is logical (see plot on next slide). </a:t>
            </a:r>
          </a:p>
        </p:txBody>
      </p:sp>
    </p:spTree>
    <p:extLst>
      <p:ext uri="{BB962C8B-B14F-4D97-AF65-F5344CB8AC3E}">
        <p14:creationId xmlns:p14="http://schemas.microsoft.com/office/powerpoint/2010/main" val="73466910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značba mesta vsebine 4">
            <a:extLst>
              <a:ext uri="{FF2B5EF4-FFF2-40B4-BE49-F238E27FC236}">
                <a16:creationId xmlns:a16="http://schemas.microsoft.com/office/drawing/2014/main" id="{606E9084-5F1B-DB79-2B11-671D431FB2D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92829" y="889417"/>
            <a:ext cx="5709558" cy="3770463"/>
          </a:xfrm>
        </p:spPr>
      </p:pic>
    </p:spTree>
    <p:extLst>
      <p:ext uri="{BB962C8B-B14F-4D97-AF65-F5344CB8AC3E}">
        <p14:creationId xmlns:p14="http://schemas.microsoft.com/office/powerpoint/2010/main" val="140736832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321B75FB-32AC-E46F-87DB-E32988D6504E}"/>
              </a:ext>
            </a:extLst>
          </p:cNvPr>
          <p:cNvSpPr>
            <a:spLocks noGrp="1"/>
          </p:cNvSpPr>
          <p:nvPr>
            <p:ph type="title"/>
          </p:nvPr>
        </p:nvSpPr>
        <p:spPr/>
        <p:txBody>
          <a:bodyPr/>
          <a:lstStyle/>
          <a:p>
            <a:r>
              <a:rPr lang="en-SI" dirty="0"/>
              <a:t>18.1.2023</a:t>
            </a:r>
            <a:endParaRPr lang="sl-SI" dirty="0"/>
          </a:p>
        </p:txBody>
      </p:sp>
      <p:sp>
        <p:nvSpPr>
          <p:cNvPr id="3" name="Označba mesta vsebine 2">
            <a:extLst>
              <a:ext uri="{FF2B5EF4-FFF2-40B4-BE49-F238E27FC236}">
                <a16:creationId xmlns:a16="http://schemas.microsoft.com/office/drawing/2014/main" id="{5EE09F1A-7A10-5916-4E5C-36ED05710455}"/>
              </a:ext>
            </a:extLst>
          </p:cNvPr>
          <p:cNvSpPr>
            <a:spLocks noGrp="1"/>
          </p:cNvSpPr>
          <p:nvPr>
            <p:ph idx="1"/>
          </p:nvPr>
        </p:nvSpPr>
        <p:spPr>
          <a:xfrm>
            <a:off x="838199" y="1513115"/>
            <a:ext cx="11027229" cy="2253342"/>
          </a:xfrm>
        </p:spPr>
        <p:txBody>
          <a:bodyPr>
            <a:normAutofit fontScale="77500" lnSpcReduction="20000"/>
          </a:bodyPr>
          <a:lstStyle/>
          <a:p>
            <a:r>
              <a:rPr lang="en-SI" dirty="0"/>
              <a:t>The so</a:t>
            </a:r>
            <a:r>
              <a:rPr lang="en-GB" dirty="0" err="1"/>
              <a:t>lu</a:t>
            </a:r>
            <a:r>
              <a:rPr lang="en-SI" dirty="0" err="1"/>
              <a:t>tion</a:t>
            </a:r>
            <a:r>
              <a:rPr lang="en-SI" dirty="0"/>
              <a:t> for bigger source activities prop</a:t>
            </a:r>
            <a:r>
              <a:rPr lang="en-GB" dirty="0"/>
              <a:t>o</a:t>
            </a:r>
            <a:r>
              <a:rPr lang="en-SI" dirty="0"/>
              <a:t>sed yesterday is </a:t>
            </a:r>
            <a:r>
              <a:rPr lang="en-SI" dirty="0" err="1"/>
              <a:t>questiona</a:t>
            </a:r>
            <a:r>
              <a:rPr lang="en-GB" dirty="0"/>
              <a:t>bl</a:t>
            </a:r>
            <a:r>
              <a:rPr lang="en-SI" dirty="0"/>
              <a:t>e, so I reverted back to the previous code (I haven’t deleted the previous one completely though).</a:t>
            </a:r>
          </a:p>
          <a:p>
            <a:r>
              <a:rPr lang="en-SI" dirty="0"/>
              <a:t>The comparison between sim and fit, </a:t>
            </a:r>
            <a:r>
              <a:rPr lang="en-SI" dirty="0" err="1"/>
              <a:t>alre</a:t>
            </a:r>
            <a:r>
              <a:rPr lang="en-GB" dirty="0"/>
              <a:t>a</a:t>
            </a:r>
            <a:r>
              <a:rPr lang="en-SI" dirty="0" err="1"/>
              <a:t>dy</a:t>
            </a:r>
            <a:r>
              <a:rPr lang="en-SI" dirty="0"/>
              <a:t> mentioned </a:t>
            </a:r>
            <a:r>
              <a:rPr lang="en-SI" dirty="0" err="1"/>
              <a:t>yesterd</a:t>
            </a:r>
            <a:r>
              <a:rPr lang="en-GB" dirty="0"/>
              <a:t>a</a:t>
            </a:r>
            <a:r>
              <a:rPr lang="en-SI" dirty="0"/>
              <a:t>y (also figure bellow) still bothers me. Especially the fact that the fit </a:t>
            </a:r>
            <a:r>
              <a:rPr lang="en-SI" dirty="0" err="1"/>
              <a:t>stDev</a:t>
            </a:r>
            <a:r>
              <a:rPr lang="en-SI" dirty="0"/>
              <a:t> seems to have some kind of functional relation to the background radiation! (?).</a:t>
            </a:r>
          </a:p>
          <a:p>
            <a:r>
              <a:rPr lang="en-SI" dirty="0"/>
              <a:t>Below you can see a graphical comparison sim vs fit for different lower (left) and higher (right) background radiations.</a:t>
            </a:r>
            <a:endParaRPr lang="sl-SI" dirty="0"/>
          </a:p>
        </p:txBody>
      </p:sp>
      <p:pic>
        <p:nvPicPr>
          <p:cNvPr id="9" name="Slika 8">
            <a:extLst>
              <a:ext uri="{FF2B5EF4-FFF2-40B4-BE49-F238E27FC236}">
                <a16:creationId xmlns:a16="http://schemas.microsoft.com/office/drawing/2014/main" id="{9762C1DC-6743-B2C9-C8AA-ADE6DA8843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2794" y="3766457"/>
            <a:ext cx="4657725" cy="2667000"/>
          </a:xfrm>
          <a:prstGeom prst="rect">
            <a:avLst/>
          </a:prstGeom>
        </p:spPr>
      </p:pic>
      <p:pic>
        <p:nvPicPr>
          <p:cNvPr id="11" name="Slika 10">
            <a:extLst>
              <a:ext uri="{FF2B5EF4-FFF2-40B4-BE49-F238E27FC236}">
                <a16:creationId xmlns:a16="http://schemas.microsoft.com/office/drawing/2014/main" id="{946544CE-47CE-1922-4C55-FAE0DE67D1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3766457"/>
            <a:ext cx="4610100" cy="2667000"/>
          </a:xfrm>
          <a:prstGeom prst="rect">
            <a:avLst/>
          </a:prstGeom>
        </p:spPr>
      </p:pic>
    </p:spTree>
    <p:extLst>
      <p:ext uri="{BB962C8B-B14F-4D97-AF65-F5344CB8AC3E}">
        <p14:creationId xmlns:p14="http://schemas.microsoft.com/office/powerpoint/2010/main" val="324848888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EC2925A0-3EC6-F349-252F-6B6371293C52}"/>
              </a:ext>
            </a:extLst>
          </p:cNvPr>
          <p:cNvSpPr>
            <a:spLocks noGrp="1"/>
          </p:cNvSpPr>
          <p:nvPr>
            <p:ph idx="1"/>
          </p:nvPr>
        </p:nvSpPr>
        <p:spPr>
          <a:xfrm>
            <a:off x="838200" y="315687"/>
            <a:ext cx="10515600" cy="3635828"/>
          </a:xfrm>
        </p:spPr>
        <p:txBody>
          <a:bodyPr>
            <a:normAutofit lnSpcReduction="10000"/>
          </a:bodyPr>
          <a:lstStyle/>
          <a:p>
            <a:r>
              <a:rPr lang="en-SI" dirty="0"/>
              <a:t>SOLVED the problem with rising background radiation with some help.</a:t>
            </a:r>
          </a:p>
          <a:p>
            <a:r>
              <a:rPr lang="en-SI" dirty="0"/>
              <a:t>The problem was the fit function needed an added parameter to incorporate the background radiation, D = alpha/([x – u]^2 + [y – v]^2 + h^2) + beta</a:t>
            </a:r>
          </a:p>
          <a:p>
            <a:r>
              <a:rPr lang="en-SI" dirty="0"/>
              <a:t>Beta is the added factor.</a:t>
            </a:r>
          </a:p>
          <a:p>
            <a:r>
              <a:rPr lang="en-SI" dirty="0"/>
              <a:t>Code only works if you give an initial estimate of the parameters you are fitting, for alpha beta now works the best if y</a:t>
            </a:r>
            <a:r>
              <a:rPr lang="en-GB" dirty="0"/>
              <a:t>o</a:t>
            </a:r>
            <a:r>
              <a:rPr lang="en-SI" dirty="0"/>
              <a:t>u put in 1e5 – improvement needed.</a:t>
            </a:r>
            <a:endParaRPr lang="sl-SI" dirty="0"/>
          </a:p>
        </p:txBody>
      </p:sp>
      <p:pic>
        <p:nvPicPr>
          <p:cNvPr id="5" name="Slika 4">
            <a:extLst>
              <a:ext uri="{FF2B5EF4-FFF2-40B4-BE49-F238E27FC236}">
                <a16:creationId xmlns:a16="http://schemas.microsoft.com/office/drawing/2014/main" id="{A9FB9482-9CEC-E200-B5DA-00EBC5504B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8204" y="3956418"/>
            <a:ext cx="5015592" cy="2901582"/>
          </a:xfrm>
          <a:prstGeom prst="rect">
            <a:avLst/>
          </a:prstGeom>
        </p:spPr>
      </p:pic>
    </p:spTree>
    <p:extLst>
      <p:ext uri="{BB962C8B-B14F-4D97-AF65-F5344CB8AC3E}">
        <p14:creationId xmlns:p14="http://schemas.microsoft.com/office/powerpoint/2010/main" val="183083845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E41A96E-A496-65E3-38B6-18F0132B9331}"/>
              </a:ext>
            </a:extLst>
          </p:cNvPr>
          <p:cNvSpPr>
            <a:spLocks noGrp="1"/>
          </p:cNvSpPr>
          <p:nvPr>
            <p:ph type="title"/>
          </p:nvPr>
        </p:nvSpPr>
        <p:spPr/>
        <p:txBody>
          <a:bodyPr/>
          <a:lstStyle/>
          <a:p>
            <a:r>
              <a:rPr lang="en-SI" dirty="0"/>
              <a:t>19.1.2023</a:t>
            </a:r>
            <a:endParaRPr lang="sl-SI" dirty="0"/>
          </a:p>
        </p:txBody>
      </p:sp>
      <p:sp>
        <p:nvSpPr>
          <p:cNvPr id="3" name="Označba mesta vsebine 2">
            <a:extLst>
              <a:ext uri="{FF2B5EF4-FFF2-40B4-BE49-F238E27FC236}">
                <a16:creationId xmlns:a16="http://schemas.microsoft.com/office/drawing/2014/main" id="{CA0CE40A-3669-BA66-5D40-88BE727C221B}"/>
              </a:ext>
            </a:extLst>
          </p:cNvPr>
          <p:cNvSpPr>
            <a:spLocks noGrp="1"/>
          </p:cNvSpPr>
          <p:nvPr>
            <p:ph idx="1"/>
          </p:nvPr>
        </p:nvSpPr>
        <p:spPr>
          <a:xfrm>
            <a:off x="838200" y="1491343"/>
            <a:ext cx="10515600" cy="2405743"/>
          </a:xfrm>
        </p:spPr>
        <p:txBody>
          <a:bodyPr>
            <a:normAutofit fontScale="92500" lnSpcReduction="20000"/>
          </a:bodyPr>
          <a:lstStyle/>
          <a:p>
            <a:r>
              <a:rPr lang="en-SI" dirty="0"/>
              <a:t>Guesses for parameter alpha and beta only work at the height of the detector 10 m.</a:t>
            </a:r>
          </a:p>
          <a:p>
            <a:r>
              <a:rPr lang="en-SI" dirty="0"/>
              <a:t>I get a more general guess for the parameters by so</a:t>
            </a:r>
            <a:r>
              <a:rPr lang="en-GB" dirty="0"/>
              <a:t>lv</a:t>
            </a:r>
            <a:r>
              <a:rPr lang="en-SI" dirty="0" err="1"/>
              <a:t>ing</a:t>
            </a:r>
            <a:r>
              <a:rPr lang="en-SI" dirty="0"/>
              <a:t> an overdetermined system of equations where the equations come </a:t>
            </a:r>
            <a:r>
              <a:rPr lang="en-SI" dirty="0" err="1"/>
              <a:t>frome</a:t>
            </a:r>
            <a:r>
              <a:rPr lang="en-SI" dirty="0"/>
              <a:t> the dose function in which I input estimated source locations, from the hotspot tiles. This way I get the correct graph for sim and fit according to the background radiation for heights that are different from 10.</a:t>
            </a:r>
            <a:endParaRPr lang="sl-SI" dirty="0"/>
          </a:p>
        </p:txBody>
      </p:sp>
      <p:pic>
        <p:nvPicPr>
          <p:cNvPr id="5" name="Slika 4">
            <a:extLst>
              <a:ext uri="{FF2B5EF4-FFF2-40B4-BE49-F238E27FC236}">
                <a16:creationId xmlns:a16="http://schemas.microsoft.com/office/drawing/2014/main" id="{399099BC-6321-DC2B-812D-454B6EEB1D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42" y="3702942"/>
            <a:ext cx="5453743" cy="3155058"/>
          </a:xfrm>
          <a:prstGeom prst="rect">
            <a:avLst/>
          </a:prstGeom>
        </p:spPr>
      </p:pic>
      <p:pic>
        <p:nvPicPr>
          <p:cNvPr id="7" name="Slika 6">
            <a:extLst>
              <a:ext uri="{FF2B5EF4-FFF2-40B4-BE49-F238E27FC236}">
                <a16:creationId xmlns:a16="http://schemas.microsoft.com/office/drawing/2014/main" id="{2FC5B8FA-A281-A6B6-5F9D-E6B42B031D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4858" y="3781302"/>
            <a:ext cx="5257800" cy="2998338"/>
          </a:xfrm>
          <a:prstGeom prst="rect">
            <a:avLst/>
          </a:prstGeom>
        </p:spPr>
      </p:pic>
    </p:spTree>
    <p:extLst>
      <p:ext uri="{BB962C8B-B14F-4D97-AF65-F5344CB8AC3E}">
        <p14:creationId xmlns:p14="http://schemas.microsoft.com/office/powerpoint/2010/main" val="428399709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9D55657E-C07D-E8C2-FE03-74F8696532C0}"/>
              </a:ext>
            </a:extLst>
          </p:cNvPr>
          <p:cNvSpPr>
            <a:spLocks noGrp="1"/>
          </p:cNvSpPr>
          <p:nvPr>
            <p:ph idx="1"/>
          </p:nvPr>
        </p:nvSpPr>
        <p:spPr>
          <a:xfrm>
            <a:off x="838200" y="457200"/>
            <a:ext cx="10515600" cy="5719763"/>
          </a:xfrm>
        </p:spPr>
        <p:txBody>
          <a:bodyPr/>
          <a:lstStyle/>
          <a:p>
            <a:r>
              <a:rPr lang="en-SI" dirty="0"/>
              <a:t>The problem now is that with this code we get the error: parameters could not be estimated for smaller grids – MAKES SENSE? </a:t>
            </a:r>
            <a:r>
              <a:rPr lang="en-SI"/>
              <a:t>- and </a:t>
            </a:r>
            <a:r>
              <a:rPr lang="en-SI" dirty="0"/>
              <a:t>at cert</a:t>
            </a:r>
            <a:r>
              <a:rPr lang="en-GB" dirty="0"/>
              <a:t>ai</a:t>
            </a:r>
            <a:r>
              <a:rPr lang="en-SI" dirty="0"/>
              <a:t>n points on the grid (example: for </a:t>
            </a:r>
            <a:r>
              <a:rPr lang="en-SI" dirty="0" err="1"/>
              <a:t>x_max</a:t>
            </a:r>
            <a:r>
              <a:rPr lang="en-SI" dirty="0"/>
              <a:t> = </a:t>
            </a:r>
            <a:r>
              <a:rPr lang="en-SI" dirty="0" err="1"/>
              <a:t>y_max</a:t>
            </a:r>
            <a:r>
              <a:rPr lang="en-SI" dirty="0"/>
              <a:t> = 50 at -12.5, -12.5 and 7.5, -17.5 – WHAT?</a:t>
            </a:r>
            <a:endParaRPr lang="sl-SI" dirty="0"/>
          </a:p>
        </p:txBody>
      </p:sp>
    </p:spTree>
    <p:extLst>
      <p:ext uri="{BB962C8B-B14F-4D97-AF65-F5344CB8AC3E}">
        <p14:creationId xmlns:p14="http://schemas.microsoft.com/office/powerpoint/2010/main" val="145946333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F243AF3-A579-7AA5-44B1-54AE4435BEEC}"/>
              </a:ext>
            </a:extLst>
          </p:cNvPr>
          <p:cNvSpPr>
            <a:spLocks noGrp="1"/>
          </p:cNvSpPr>
          <p:nvPr>
            <p:ph type="title"/>
          </p:nvPr>
        </p:nvSpPr>
        <p:spPr/>
        <p:txBody>
          <a:bodyPr/>
          <a:lstStyle/>
          <a:p>
            <a:r>
              <a:rPr lang="en-SI" dirty="0"/>
              <a:t>20.1.2023</a:t>
            </a:r>
            <a:endParaRPr lang="sl-SI" dirty="0"/>
          </a:p>
        </p:txBody>
      </p:sp>
      <p:sp>
        <p:nvSpPr>
          <p:cNvPr id="3" name="Označba mesta vsebine 2">
            <a:extLst>
              <a:ext uri="{FF2B5EF4-FFF2-40B4-BE49-F238E27FC236}">
                <a16:creationId xmlns:a16="http://schemas.microsoft.com/office/drawing/2014/main" id="{E1D056E9-6B28-5345-B681-8E4CCC1D7BAE}"/>
              </a:ext>
            </a:extLst>
          </p:cNvPr>
          <p:cNvSpPr>
            <a:spLocks noGrp="1"/>
          </p:cNvSpPr>
          <p:nvPr>
            <p:ph idx="1"/>
          </p:nvPr>
        </p:nvSpPr>
        <p:spPr/>
        <p:txBody>
          <a:bodyPr/>
          <a:lstStyle/>
          <a:p>
            <a:r>
              <a:rPr lang="en-SI" dirty="0"/>
              <a:t>I managed to write a code, where the values that were last written in the line edits is saved. These values are also displayed the next time you open the GUI.</a:t>
            </a:r>
          </a:p>
          <a:p>
            <a:r>
              <a:rPr lang="en-SI" dirty="0"/>
              <a:t>PROBLEM: With the changes to the fit function on 18.1 the code needs more points to consist</a:t>
            </a:r>
            <a:r>
              <a:rPr lang="en-GB" dirty="0"/>
              <a:t>e</a:t>
            </a:r>
            <a:r>
              <a:rPr lang="en-SI" dirty="0" err="1"/>
              <a:t>ntly</a:t>
            </a:r>
            <a:r>
              <a:rPr lang="en-SI" dirty="0"/>
              <a:t> produce a fit. Setting 2 as the value for grid (a 2x2 grid) is not sufficient.</a:t>
            </a:r>
          </a:p>
          <a:p>
            <a:r>
              <a:rPr lang="en-SI" dirty="0"/>
              <a:t>For now the grid 2 is the only option in the GUI.</a:t>
            </a:r>
            <a:endParaRPr lang="sl-SI" dirty="0"/>
          </a:p>
        </p:txBody>
      </p:sp>
    </p:spTree>
    <p:extLst>
      <p:ext uri="{BB962C8B-B14F-4D97-AF65-F5344CB8AC3E}">
        <p14:creationId xmlns:p14="http://schemas.microsoft.com/office/powerpoint/2010/main" val="293888686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384C7D77-DC5E-0848-9AA0-866B7AFA78EA}"/>
              </a:ext>
            </a:extLst>
          </p:cNvPr>
          <p:cNvSpPr>
            <a:spLocks noGrp="1"/>
          </p:cNvSpPr>
          <p:nvPr>
            <p:ph type="title"/>
          </p:nvPr>
        </p:nvSpPr>
        <p:spPr/>
        <p:txBody>
          <a:bodyPr/>
          <a:lstStyle/>
          <a:p>
            <a:r>
              <a:rPr lang="en-SI" dirty="0"/>
              <a:t>24.1.2023</a:t>
            </a:r>
            <a:endParaRPr lang="sl-SI" dirty="0"/>
          </a:p>
        </p:txBody>
      </p:sp>
      <p:sp>
        <p:nvSpPr>
          <p:cNvPr id="3" name="Označba mesta vsebine 2">
            <a:extLst>
              <a:ext uri="{FF2B5EF4-FFF2-40B4-BE49-F238E27FC236}">
                <a16:creationId xmlns:a16="http://schemas.microsoft.com/office/drawing/2014/main" id="{9DFD1108-3500-D416-AEE1-5107A647E518}"/>
              </a:ext>
            </a:extLst>
          </p:cNvPr>
          <p:cNvSpPr>
            <a:spLocks noGrp="1"/>
          </p:cNvSpPr>
          <p:nvPr>
            <p:ph idx="1"/>
          </p:nvPr>
        </p:nvSpPr>
        <p:spPr/>
        <p:txBody>
          <a:bodyPr/>
          <a:lstStyle/>
          <a:p>
            <a:r>
              <a:rPr lang="en-SI" dirty="0"/>
              <a:t>Rewriting the ZIG-ZAG flyover code in order to produce a code that takes any desirable amount of measurements not just 4, 9, 25... (previously noted as grid^2).</a:t>
            </a:r>
          </a:p>
          <a:p>
            <a:r>
              <a:rPr lang="en-SI" dirty="0"/>
              <a:t>Made a mix between the ZIG-Zag and random code. By generating a number of random measure points that have to be a certain distance apart.</a:t>
            </a:r>
          </a:p>
          <a:p>
            <a:r>
              <a:rPr lang="en-SI" dirty="0"/>
              <a:t>TOMMOROW: Perfect the </a:t>
            </a:r>
            <a:r>
              <a:rPr lang="en-SI" dirty="0" err="1"/>
              <a:t>curve_fit</a:t>
            </a:r>
            <a:r>
              <a:rPr lang="en-SI" dirty="0"/>
              <a:t> and visualize parts </a:t>
            </a:r>
            <a:r>
              <a:rPr lang="en-SI"/>
              <a:t>for this code.</a:t>
            </a:r>
            <a:endParaRPr lang="en-SI" dirty="0"/>
          </a:p>
          <a:p>
            <a:endParaRPr lang="sl-SI" dirty="0"/>
          </a:p>
        </p:txBody>
      </p:sp>
    </p:spTree>
    <p:extLst>
      <p:ext uri="{BB962C8B-B14F-4D97-AF65-F5344CB8AC3E}">
        <p14:creationId xmlns:p14="http://schemas.microsoft.com/office/powerpoint/2010/main" val="102757896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06EFA0A-1914-BC59-6ED7-9BC218DD1543}"/>
              </a:ext>
            </a:extLst>
          </p:cNvPr>
          <p:cNvSpPr>
            <a:spLocks noGrp="1"/>
          </p:cNvSpPr>
          <p:nvPr>
            <p:ph type="title"/>
          </p:nvPr>
        </p:nvSpPr>
        <p:spPr/>
        <p:txBody>
          <a:bodyPr/>
          <a:lstStyle/>
          <a:p>
            <a:r>
              <a:rPr lang="en-SI" dirty="0"/>
              <a:t>25.1.2023</a:t>
            </a:r>
            <a:endParaRPr lang="sl-SI" dirty="0"/>
          </a:p>
        </p:txBody>
      </p:sp>
      <p:sp>
        <p:nvSpPr>
          <p:cNvPr id="3" name="Označba mesta vsebine 2">
            <a:extLst>
              <a:ext uri="{FF2B5EF4-FFF2-40B4-BE49-F238E27FC236}">
                <a16:creationId xmlns:a16="http://schemas.microsoft.com/office/drawing/2014/main" id="{F277D9EA-2F3E-7495-C63B-31BAD0BBAF5B}"/>
              </a:ext>
            </a:extLst>
          </p:cNvPr>
          <p:cNvSpPr>
            <a:spLocks noGrp="1"/>
          </p:cNvSpPr>
          <p:nvPr>
            <p:ph idx="1"/>
          </p:nvPr>
        </p:nvSpPr>
        <p:spPr>
          <a:xfrm>
            <a:off x="838200" y="1825625"/>
            <a:ext cx="10515600" cy="1146175"/>
          </a:xfrm>
        </p:spPr>
        <p:txBody>
          <a:bodyPr/>
          <a:lstStyle/>
          <a:p>
            <a:r>
              <a:rPr lang="en-SI" dirty="0"/>
              <a:t>Finished the ZIGZAG-RANDOM combination code – produces </a:t>
            </a:r>
            <a:r>
              <a:rPr lang="en-SI" dirty="0" err="1"/>
              <a:t>lareger</a:t>
            </a:r>
            <a:r>
              <a:rPr lang="en-SI" dirty="0"/>
              <a:t> error than just RANDOM?</a:t>
            </a:r>
            <a:endParaRPr lang="sl-SI" dirty="0"/>
          </a:p>
        </p:txBody>
      </p:sp>
      <p:pic>
        <p:nvPicPr>
          <p:cNvPr id="5" name="Slika 4">
            <a:extLst>
              <a:ext uri="{FF2B5EF4-FFF2-40B4-BE49-F238E27FC236}">
                <a16:creationId xmlns:a16="http://schemas.microsoft.com/office/drawing/2014/main" id="{D09DA891-4370-67D6-6FAB-24A27DBFF1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0530" y="2671977"/>
            <a:ext cx="6293984" cy="4186023"/>
          </a:xfrm>
          <a:prstGeom prst="rect">
            <a:avLst/>
          </a:prstGeom>
        </p:spPr>
      </p:pic>
    </p:spTree>
    <p:extLst>
      <p:ext uri="{BB962C8B-B14F-4D97-AF65-F5344CB8AC3E}">
        <p14:creationId xmlns:p14="http://schemas.microsoft.com/office/powerpoint/2010/main" val="19502908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BA108296-49EB-206A-D460-0D5EF0666809}"/>
              </a:ext>
            </a:extLst>
          </p:cNvPr>
          <p:cNvSpPr>
            <a:spLocks noGrp="1"/>
          </p:cNvSpPr>
          <p:nvPr>
            <p:ph type="title"/>
          </p:nvPr>
        </p:nvSpPr>
        <p:spPr/>
        <p:txBody>
          <a:bodyPr/>
          <a:lstStyle/>
          <a:p>
            <a:r>
              <a:rPr lang="en-SI" dirty="0"/>
              <a:t>10.11.2022</a:t>
            </a:r>
            <a:endParaRPr lang="sl-SI" dirty="0"/>
          </a:p>
        </p:txBody>
      </p:sp>
      <p:sp>
        <p:nvSpPr>
          <p:cNvPr id="3" name="Označba mesta vsebine 2">
            <a:extLst>
              <a:ext uri="{FF2B5EF4-FFF2-40B4-BE49-F238E27FC236}">
                <a16:creationId xmlns:a16="http://schemas.microsoft.com/office/drawing/2014/main" id="{8F319AE6-999B-A907-AF7D-83C845FC5016}"/>
              </a:ext>
            </a:extLst>
          </p:cNvPr>
          <p:cNvSpPr>
            <a:spLocks noGrp="1"/>
          </p:cNvSpPr>
          <p:nvPr>
            <p:ph idx="1"/>
          </p:nvPr>
        </p:nvSpPr>
        <p:spPr>
          <a:xfrm>
            <a:off x="609600" y="1499053"/>
            <a:ext cx="5486400" cy="4847318"/>
          </a:xfrm>
        </p:spPr>
        <p:txBody>
          <a:bodyPr>
            <a:normAutofit fontScale="92500" lnSpcReduction="10000"/>
          </a:bodyPr>
          <a:lstStyle/>
          <a:p>
            <a:r>
              <a:rPr lang="en-GB" dirty="0"/>
              <a:t>S</a:t>
            </a:r>
            <a:r>
              <a:rPr lang="en-SI" dirty="0" err="1"/>
              <a:t>imulating</a:t>
            </a:r>
            <a:r>
              <a:rPr lang="en-SI" dirty="0"/>
              <a:t> entire code multiple times and collecting the distance between</a:t>
            </a:r>
            <a:r>
              <a:rPr lang="en-GB" dirty="0"/>
              <a:t>n</a:t>
            </a:r>
            <a:r>
              <a:rPr lang="en-SI" dirty="0"/>
              <a:t> the original random source and estimated one. Collecting this data and presenting</a:t>
            </a:r>
            <a:r>
              <a:rPr lang="en-GB" dirty="0"/>
              <a:t>n</a:t>
            </a:r>
            <a:r>
              <a:rPr lang="en-SI" dirty="0"/>
              <a:t>g it in histogram form – Poisson distribution?</a:t>
            </a:r>
          </a:p>
          <a:p>
            <a:r>
              <a:rPr lang="en-SI" dirty="0"/>
              <a:t>Also trying to calculate the standard distribution from least square method using sum of residuals, effective degrees of freedom and the covariance matrix (?) – PROBLEM: drastic</a:t>
            </a:r>
            <a:r>
              <a:rPr lang="en-GB" dirty="0"/>
              <a:t>a</a:t>
            </a:r>
            <a:r>
              <a:rPr lang="en-SI" dirty="0" err="1"/>
              <a:t>lly</a:t>
            </a:r>
            <a:r>
              <a:rPr lang="en-SI" dirty="0"/>
              <a:t> different to the simulation standard deviation.</a:t>
            </a:r>
            <a:endParaRPr lang="sl-SI" dirty="0"/>
          </a:p>
        </p:txBody>
      </p:sp>
      <p:pic>
        <p:nvPicPr>
          <p:cNvPr id="5" name="Slika 4">
            <a:extLst>
              <a:ext uri="{FF2B5EF4-FFF2-40B4-BE49-F238E27FC236}">
                <a16:creationId xmlns:a16="http://schemas.microsoft.com/office/drawing/2014/main" id="{F72E18A0-F49E-775A-10D3-AE8E8AE3DE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3456" y="1690688"/>
            <a:ext cx="5486400" cy="3657600"/>
          </a:xfrm>
          <a:prstGeom prst="rect">
            <a:avLst/>
          </a:prstGeom>
        </p:spPr>
      </p:pic>
    </p:spTree>
    <p:extLst>
      <p:ext uri="{BB962C8B-B14F-4D97-AF65-F5344CB8AC3E}">
        <p14:creationId xmlns:p14="http://schemas.microsoft.com/office/powerpoint/2010/main" val="367171406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2C598AAC-7C2F-9AE4-65CE-9FE16297002C}"/>
              </a:ext>
            </a:extLst>
          </p:cNvPr>
          <p:cNvSpPr>
            <a:spLocks noGrp="1"/>
          </p:cNvSpPr>
          <p:nvPr>
            <p:ph type="title"/>
          </p:nvPr>
        </p:nvSpPr>
        <p:spPr/>
        <p:txBody>
          <a:bodyPr/>
          <a:lstStyle/>
          <a:p>
            <a:r>
              <a:rPr lang="en-SI" dirty="0"/>
              <a:t>26.1.2023</a:t>
            </a:r>
            <a:endParaRPr lang="sl-SI" dirty="0"/>
          </a:p>
        </p:txBody>
      </p:sp>
      <p:sp>
        <p:nvSpPr>
          <p:cNvPr id="3" name="Označba mesta vsebine 2">
            <a:extLst>
              <a:ext uri="{FF2B5EF4-FFF2-40B4-BE49-F238E27FC236}">
                <a16:creationId xmlns:a16="http://schemas.microsoft.com/office/drawing/2014/main" id="{ACE411BA-6742-8431-D34C-017C17A35C02}"/>
              </a:ext>
            </a:extLst>
          </p:cNvPr>
          <p:cNvSpPr>
            <a:spLocks noGrp="1"/>
          </p:cNvSpPr>
          <p:nvPr>
            <p:ph idx="1"/>
          </p:nvPr>
        </p:nvSpPr>
        <p:spPr>
          <a:xfrm>
            <a:off x="838200" y="1455511"/>
            <a:ext cx="10515600" cy="1737405"/>
          </a:xfrm>
        </p:spPr>
        <p:txBody>
          <a:bodyPr>
            <a:normAutofit fontScale="92500" lnSpcReduction="20000"/>
          </a:bodyPr>
          <a:lstStyle/>
          <a:p>
            <a:r>
              <a:rPr lang="en-SI" dirty="0"/>
              <a:t>Managed to get the code from 8.12.2022 to work for the code with 4 fit parameters – u, v, alpha, beta. The problem is I don’t get the logical higher error areas at the side of the grid (as on 8.12.2022), but curtain higher errors closer to the centre.</a:t>
            </a:r>
          </a:p>
          <a:p>
            <a:r>
              <a:rPr lang="en-SI" dirty="0"/>
              <a:t>The figure is for the ZIG-ZAG measurement approach.</a:t>
            </a:r>
          </a:p>
        </p:txBody>
      </p:sp>
      <p:pic>
        <p:nvPicPr>
          <p:cNvPr id="5" name="Slika 4">
            <a:extLst>
              <a:ext uri="{FF2B5EF4-FFF2-40B4-BE49-F238E27FC236}">
                <a16:creationId xmlns:a16="http://schemas.microsoft.com/office/drawing/2014/main" id="{6B115AD8-208A-848D-540B-9FD0DD9BBF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4629" y="3076575"/>
            <a:ext cx="8382000" cy="3781425"/>
          </a:xfrm>
          <a:prstGeom prst="rect">
            <a:avLst/>
          </a:prstGeom>
        </p:spPr>
      </p:pic>
      <p:sp>
        <p:nvSpPr>
          <p:cNvPr id="6" name="PoljeZBesedilom 5">
            <a:extLst>
              <a:ext uri="{FF2B5EF4-FFF2-40B4-BE49-F238E27FC236}">
                <a16:creationId xmlns:a16="http://schemas.microsoft.com/office/drawing/2014/main" id="{B1D65A9F-DDFD-6153-C02B-FF6BE1A4E98F}"/>
              </a:ext>
            </a:extLst>
          </p:cNvPr>
          <p:cNvSpPr txBox="1"/>
          <p:nvPr/>
        </p:nvSpPr>
        <p:spPr>
          <a:xfrm>
            <a:off x="10205358" y="3629027"/>
            <a:ext cx="1295400" cy="1107996"/>
          </a:xfrm>
          <a:prstGeom prst="rect">
            <a:avLst/>
          </a:prstGeom>
          <a:noFill/>
        </p:spPr>
        <p:txBody>
          <a:bodyPr wrap="square" rtlCol="0">
            <a:spAutoFit/>
          </a:bodyPr>
          <a:lstStyle/>
          <a:p>
            <a:r>
              <a:rPr lang="en-SI" sz="6600" dirty="0">
                <a:solidFill>
                  <a:srgbClr val="FF0000"/>
                </a:solidFill>
              </a:rPr>
              <a:t>??</a:t>
            </a:r>
            <a:endParaRPr lang="sl-SI" sz="6600" dirty="0">
              <a:solidFill>
                <a:srgbClr val="FF0000"/>
              </a:solidFill>
            </a:endParaRPr>
          </a:p>
        </p:txBody>
      </p:sp>
    </p:spTree>
    <p:extLst>
      <p:ext uri="{BB962C8B-B14F-4D97-AF65-F5344CB8AC3E}">
        <p14:creationId xmlns:p14="http://schemas.microsoft.com/office/powerpoint/2010/main" val="47171787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značba mesta vsebine 6">
            <a:extLst>
              <a:ext uri="{FF2B5EF4-FFF2-40B4-BE49-F238E27FC236}">
                <a16:creationId xmlns:a16="http://schemas.microsoft.com/office/drawing/2014/main" id="{5746CC5D-4CBD-8AF8-D328-5BC2B23B60E3}"/>
              </a:ext>
            </a:extLst>
          </p:cNvPr>
          <p:cNvSpPr>
            <a:spLocks noGrp="1"/>
          </p:cNvSpPr>
          <p:nvPr>
            <p:ph idx="1"/>
          </p:nvPr>
        </p:nvSpPr>
        <p:spPr>
          <a:xfrm>
            <a:off x="838200" y="1085397"/>
            <a:ext cx="10515600" cy="1440089"/>
          </a:xfrm>
        </p:spPr>
        <p:txBody>
          <a:bodyPr/>
          <a:lstStyle/>
          <a:p>
            <a:r>
              <a:rPr lang="en-SI" dirty="0"/>
              <a:t>Started working on a GUI, that will more easily run the so</a:t>
            </a:r>
            <a:r>
              <a:rPr lang="en-GB" dirty="0"/>
              <a:t>u</a:t>
            </a:r>
            <a:r>
              <a:rPr lang="en-SI" dirty="0" err="1"/>
              <a:t>rce</a:t>
            </a:r>
            <a:r>
              <a:rPr lang="en-SI" dirty="0"/>
              <a:t> finding code for the different methods</a:t>
            </a:r>
            <a:endParaRPr lang="sl-SI" dirty="0"/>
          </a:p>
        </p:txBody>
      </p:sp>
      <p:pic>
        <p:nvPicPr>
          <p:cNvPr id="8" name="Označba mesta vsebine 4" descr="Slika, ki vsebuje besede besedilo&#10;&#10;Opis je samodejno ustvarjen">
            <a:extLst>
              <a:ext uri="{FF2B5EF4-FFF2-40B4-BE49-F238E27FC236}">
                <a16:creationId xmlns:a16="http://schemas.microsoft.com/office/drawing/2014/main" id="{1BAB89EB-EE8E-ADE7-3157-7B241722A4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10200" y="2629191"/>
            <a:ext cx="5975657" cy="3143412"/>
          </a:xfrm>
          <a:prstGeom prst="rect">
            <a:avLst/>
          </a:prstGeom>
        </p:spPr>
      </p:pic>
    </p:spTree>
    <p:extLst>
      <p:ext uri="{BB962C8B-B14F-4D97-AF65-F5344CB8AC3E}">
        <p14:creationId xmlns:p14="http://schemas.microsoft.com/office/powerpoint/2010/main" val="21995192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143F94BC-3947-75FE-2ED6-9F22FF42DB63}"/>
              </a:ext>
            </a:extLst>
          </p:cNvPr>
          <p:cNvSpPr>
            <a:spLocks noGrp="1"/>
          </p:cNvSpPr>
          <p:nvPr>
            <p:ph type="title"/>
          </p:nvPr>
        </p:nvSpPr>
        <p:spPr/>
        <p:txBody>
          <a:bodyPr/>
          <a:lstStyle/>
          <a:p>
            <a:r>
              <a:rPr lang="en-SI" dirty="0"/>
              <a:t>27.1.2023</a:t>
            </a:r>
            <a:endParaRPr lang="sl-SI" dirty="0"/>
          </a:p>
        </p:txBody>
      </p:sp>
      <p:sp>
        <p:nvSpPr>
          <p:cNvPr id="3" name="Označba mesta vsebine 2">
            <a:extLst>
              <a:ext uri="{FF2B5EF4-FFF2-40B4-BE49-F238E27FC236}">
                <a16:creationId xmlns:a16="http://schemas.microsoft.com/office/drawing/2014/main" id="{1C046798-9DFD-7146-DD0E-38911C5B25CB}"/>
              </a:ext>
            </a:extLst>
          </p:cNvPr>
          <p:cNvSpPr>
            <a:spLocks noGrp="1"/>
          </p:cNvSpPr>
          <p:nvPr>
            <p:ph idx="1"/>
          </p:nvPr>
        </p:nvSpPr>
        <p:spPr/>
        <p:txBody>
          <a:bodyPr/>
          <a:lstStyle/>
          <a:p>
            <a:r>
              <a:rPr lang="en-SI" dirty="0"/>
              <a:t>Finished the GUI </a:t>
            </a:r>
            <a:r>
              <a:rPr lang="en-SI"/>
              <a:t>from yesterday.</a:t>
            </a:r>
          </a:p>
          <a:p>
            <a:pPr marL="0" indent="0">
              <a:buNone/>
            </a:pPr>
            <a:endParaRPr lang="en-SI"/>
          </a:p>
        </p:txBody>
      </p:sp>
    </p:spTree>
    <p:extLst>
      <p:ext uri="{BB962C8B-B14F-4D97-AF65-F5344CB8AC3E}">
        <p14:creationId xmlns:p14="http://schemas.microsoft.com/office/powerpoint/2010/main" val="40220112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5CE28DA6-2FB3-0CB1-478C-6C7B9A2F55D6}"/>
              </a:ext>
            </a:extLst>
          </p:cNvPr>
          <p:cNvSpPr>
            <a:spLocks noGrp="1"/>
          </p:cNvSpPr>
          <p:nvPr>
            <p:ph type="title"/>
          </p:nvPr>
        </p:nvSpPr>
        <p:spPr/>
        <p:txBody>
          <a:bodyPr/>
          <a:lstStyle/>
          <a:p>
            <a:r>
              <a:rPr lang="en-SI" dirty="0"/>
              <a:t>30.1.2023</a:t>
            </a:r>
            <a:endParaRPr lang="sl-SI" dirty="0"/>
          </a:p>
        </p:txBody>
      </p:sp>
      <p:sp>
        <p:nvSpPr>
          <p:cNvPr id="3" name="Označba mesta vsebine 2">
            <a:extLst>
              <a:ext uri="{FF2B5EF4-FFF2-40B4-BE49-F238E27FC236}">
                <a16:creationId xmlns:a16="http://schemas.microsoft.com/office/drawing/2014/main" id="{356396D0-578A-0C82-7A09-B8D9B33226C9}"/>
              </a:ext>
            </a:extLst>
          </p:cNvPr>
          <p:cNvSpPr>
            <a:spLocks noGrp="1"/>
          </p:cNvSpPr>
          <p:nvPr>
            <p:ph idx="1"/>
          </p:nvPr>
        </p:nvSpPr>
        <p:spPr/>
        <p:txBody>
          <a:bodyPr/>
          <a:lstStyle/>
          <a:p>
            <a:r>
              <a:rPr lang="en-SI" dirty="0"/>
              <a:t>Fixed the code is</a:t>
            </a:r>
            <a:r>
              <a:rPr lang="en-GB" dirty="0"/>
              <a:t>s</a:t>
            </a:r>
            <a:r>
              <a:rPr lang="en-SI" dirty="0" err="1"/>
              <a:t>ue</a:t>
            </a:r>
            <a:r>
              <a:rPr lang="en-SI" dirty="0"/>
              <a:t> where the estimated source activity for ZIG-ZAG </a:t>
            </a:r>
            <a:r>
              <a:rPr lang="en-GB" dirty="0"/>
              <a:t>an</a:t>
            </a:r>
            <a:r>
              <a:rPr lang="en-SI" dirty="0"/>
              <a:t>d ZIG-ZAG+RANDOM were completely wrong.</a:t>
            </a:r>
          </a:p>
          <a:p>
            <a:r>
              <a:rPr lang="en-SI" dirty="0"/>
              <a:t>Adding more umph to the GUI.</a:t>
            </a:r>
          </a:p>
          <a:p>
            <a:r>
              <a:rPr lang="en-SI" dirty="0"/>
              <a:t>In future add something to prevent the error when converting string to float, maybe use some kind of </a:t>
            </a:r>
            <a:r>
              <a:rPr lang="en-SI" dirty="0" err="1"/>
              <a:t>i</a:t>
            </a:r>
            <a:r>
              <a:rPr lang="en-GB" dirty="0"/>
              <a:t>m</a:t>
            </a:r>
            <a:r>
              <a:rPr lang="en-SI" dirty="0" err="1"/>
              <a:t>plemented</a:t>
            </a:r>
            <a:r>
              <a:rPr lang="en-SI" dirty="0"/>
              <a:t> function that sets float and not text. Add a det</a:t>
            </a:r>
            <a:r>
              <a:rPr lang="en-GB" dirty="0"/>
              <a:t>a</a:t>
            </a:r>
            <a:r>
              <a:rPr lang="en-SI" dirty="0" err="1"/>
              <a:t>iled</a:t>
            </a:r>
            <a:r>
              <a:rPr lang="en-SI"/>
              <a:t> description.</a:t>
            </a:r>
          </a:p>
        </p:txBody>
      </p:sp>
    </p:spTree>
    <p:extLst>
      <p:ext uri="{BB962C8B-B14F-4D97-AF65-F5344CB8AC3E}">
        <p14:creationId xmlns:p14="http://schemas.microsoft.com/office/powerpoint/2010/main" val="275584848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1E238BA-E4CD-F88E-3B3D-2E3934315608}"/>
              </a:ext>
            </a:extLst>
          </p:cNvPr>
          <p:cNvSpPr>
            <a:spLocks noGrp="1"/>
          </p:cNvSpPr>
          <p:nvPr>
            <p:ph type="title"/>
          </p:nvPr>
        </p:nvSpPr>
        <p:spPr/>
        <p:txBody>
          <a:bodyPr/>
          <a:lstStyle/>
          <a:p>
            <a:r>
              <a:rPr lang="en-SI" dirty="0"/>
              <a:t>31.1.2023</a:t>
            </a:r>
            <a:endParaRPr lang="sl-SI" dirty="0"/>
          </a:p>
        </p:txBody>
      </p:sp>
      <p:sp>
        <p:nvSpPr>
          <p:cNvPr id="3" name="Označba mesta vsebine 2">
            <a:extLst>
              <a:ext uri="{FF2B5EF4-FFF2-40B4-BE49-F238E27FC236}">
                <a16:creationId xmlns:a16="http://schemas.microsoft.com/office/drawing/2014/main" id="{541F1C52-2A4A-945A-49D9-9356F0CF4901}"/>
              </a:ext>
            </a:extLst>
          </p:cNvPr>
          <p:cNvSpPr>
            <a:spLocks noGrp="1"/>
          </p:cNvSpPr>
          <p:nvPr>
            <p:ph idx="1"/>
          </p:nvPr>
        </p:nvSpPr>
        <p:spPr/>
        <p:txBody>
          <a:bodyPr/>
          <a:lstStyle/>
          <a:p>
            <a:r>
              <a:rPr lang="en-SI" dirty="0"/>
              <a:t>Added error messages for radiation and detector dialog boxes. From now the user cannot close these dialogs if some of the lines remain vacant or </a:t>
            </a:r>
            <a:r>
              <a:rPr lang="en-SI" dirty="0" err="1"/>
              <a:t>contan</a:t>
            </a:r>
            <a:r>
              <a:rPr lang="en-SI" dirty="0"/>
              <a:t> non-float characters.</a:t>
            </a:r>
          </a:p>
          <a:p>
            <a:r>
              <a:rPr lang="en-SI" dirty="0"/>
              <a:t>I also added a detailed </a:t>
            </a:r>
            <a:r>
              <a:rPr lang="en-SI" dirty="0" err="1"/>
              <a:t>descri</a:t>
            </a:r>
            <a:r>
              <a:rPr lang="en-GB" dirty="0"/>
              <a:t>p</a:t>
            </a:r>
            <a:r>
              <a:rPr lang="en-SI" dirty="0" err="1"/>
              <a:t>tion</a:t>
            </a:r>
            <a:r>
              <a:rPr lang="en-SI" dirty="0"/>
              <a:t> for the different method we can use with the radio button and for the app as </a:t>
            </a:r>
            <a:r>
              <a:rPr lang="en-SI"/>
              <a:t>a whole.</a:t>
            </a:r>
            <a:endParaRPr lang="sl-SI"/>
          </a:p>
        </p:txBody>
      </p:sp>
    </p:spTree>
    <p:extLst>
      <p:ext uri="{BB962C8B-B14F-4D97-AF65-F5344CB8AC3E}">
        <p14:creationId xmlns:p14="http://schemas.microsoft.com/office/powerpoint/2010/main" val="368255647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1821899-A05A-9E6D-7857-AE912589939D}"/>
              </a:ext>
            </a:extLst>
          </p:cNvPr>
          <p:cNvSpPr>
            <a:spLocks noGrp="1"/>
          </p:cNvSpPr>
          <p:nvPr>
            <p:ph type="title"/>
          </p:nvPr>
        </p:nvSpPr>
        <p:spPr/>
        <p:txBody>
          <a:bodyPr/>
          <a:lstStyle/>
          <a:p>
            <a:r>
              <a:rPr lang="en-SI" dirty="0"/>
              <a:t>1.2.2023</a:t>
            </a:r>
            <a:endParaRPr lang="sl-SI" dirty="0"/>
          </a:p>
        </p:txBody>
      </p:sp>
      <p:sp>
        <p:nvSpPr>
          <p:cNvPr id="3" name="Označba mesta vsebine 2">
            <a:extLst>
              <a:ext uri="{FF2B5EF4-FFF2-40B4-BE49-F238E27FC236}">
                <a16:creationId xmlns:a16="http://schemas.microsoft.com/office/drawing/2014/main" id="{994FBB6A-2F68-8E8D-5B08-2FD633451D6C}"/>
              </a:ext>
            </a:extLst>
          </p:cNvPr>
          <p:cNvSpPr>
            <a:spLocks noGrp="1"/>
          </p:cNvSpPr>
          <p:nvPr>
            <p:ph idx="1"/>
          </p:nvPr>
        </p:nvSpPr>
        <p:spPr/>
        <p:txBody>
          <a:bodyPr/>
          <a:lstStyle/>
          <a:p>
            <a:r>
              <a:rPr lang="en-SI" dirty="0"/>
              <a:t>Work on </a:t>
            </a:r>
            <a:r>
              <a:rPr lang="en-SI" dirty="0" err="1"/>
              <a:t>th</a:t>
            </a:r>
            <a:r>
              <a:rPr lang="en-SI" dirty="0"/>
              <a:t> GUI.</a:t>
            </a:r>
          </a:p>
          <a:p>
            <a:r>
              <a:rPr lang="en-SI" dirty="0"/>
              <a:t>Adding the option for the user to enter their own source location and </a:t>
            </a:r>
            <a:r>
              <a:rPr lang="en-SI" dirty="0" err="1"/>
              <a:t>avtivity</a:t>
            </a:r>
            <a:r>
              <a:rPr lang="en-SI" dirty="0"/>
              <a:t>.</a:t>
            </a:r>
          </a:p>
          <a:p>
            <a:r>
              <a:rPr lang="en-SI" dirty="0"/>
              <a:t>Trying to add a style to the GUIs with downloadable Qt stylesheets</a:t>
            </a:r>
            <a:endParaRPr lang="sl-SI" dirty="0"/>
          </a:p>
        </p:txBody>
      </p:sp>
    </p:spTree>
    <p:extLst>
      <p:ext uri="{BB962C8B-B14F-4D97-AF65-F5344CB8AC3E}">
        <p14:creationId xmlns:p14="http://schemas.microsoft.com/office/powerpoint/2010/main" val="78127758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448B1177-B885-C3F4-178A-1BBE99EB4612}"/>
              </a:ext>
            </a:extLst>
          </p:cNvPr>
          <p:cNvSpPr>
            <a:spLocks noGrp="1"/>
          </p:cNvSpPr>
          <p:nvPr>
            <p:ph idx="1"/>
          </p:nvPr>
        </p:nvSpPr>
        <p:spPr>
          <a:xfrm>
            <a:off x="838200" y="413657"/>
            <a:ext cx="10515600" cy="1055914"/>
          </a:xfrm>
        </p:spPr>
        <p:txBody>
          <a:bodyPr/>
          <a:lstStyle/>
          <a:p>
            <a:r>
              <a:rPr lang="en-SI" dirty="0"/>
              <a:t>Btw depend</a:t>
            </a:r>
            <a:r>
              <a:rPr lang="en-GB" dirty="0"/>
              <a:t>e</a:t>
            </a:r>
            <a:r>
              <a:rPr lang="en-SI" dirty="0" err="1"/>
              <a:t>ncy</a:t>
            </a:r>
            <a:r>
              <a:rPr lang="en-SI" dirty="0"/>
              <a:t> of the error in the source location to the K, h and dt (for the changes made to the code on 18.1.2023).</a:t>
            </a:r>
            <a:endParaRPr lang="sl-SI" dirty="0"/>
          </a:p>
        </p:txBody>
      </p:sp>
      <p:pic>
        <p:nvPicPr>
          <p:cNvPr id="5" name="Slika 4">
            <a:extLst>
              <a:ext uri="{FF2B5EF4-FFF2-40B4-BE49-F238E27FC236}">
                <a16:creationId xmlns:a16="http://schemas.microsoft.com/office/drawing/2014/main" id="{9F9F527B-DEDF-909A-F831-A63311402E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630" y="1973945"/>
            <a:ext cx="3635122" cy="2520000"/>
          </a:xfrm>
          <a:prstGeom prst="rect">
            <a:avLst/>
          </a:prstGeom>
        </p:spPr>
      </p:pic>
      <p:pic>
        <p:nvPicPr>
          <p:cNvPr id="7" name="Slika 6">
            <a:extLst>
              <a:ext uri="{FF2B5EF4-FFF2-40B4-BE49-F238E27FC236}">
                <a16:creationId xmlns:a16="http://schemas.microsoft.com/office/drawing/2014/main" id="{C6CBE243-2B64-602A-779F-0A7B574869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78000" y="1973337"/>
            <a:ext cx="3636000" cy="2520608"/>
          </a:xfrm>
          <a:prstGeom prst="rect">
            <a:avLst/>
          </a:prstGeom>
        </p:spPr>
      </p:pic>
      <p:pic>
        <p:nvPicPr>
          <p:cNvPr id="9" name="Slika 8">
            <a:extLst>
              <a:ext uri="{FF2B5EF4-FFF2-40B4-BE49-F238E27FC236}">
                <a16:creationId xmlns:a16="http://schemas.microsoft.com/office/drawing/2014/main" id="{6B74C733-76B5-7A31-2F22-18659F64ACC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32744" y="1925956"/>
            <a:ext cx="3636000" cy="2615369"/>
          </a:xfrm>
          <a:prstGeom prst="rect">
            <a:avLst/>
          </a:prstGeom>
        </p:spPr>
      </p:pic>
    </p:spTree>
    <p:extLst>
      <p:ext uri="{BB962C8B-B14F-4D97-AF65-F5344CB8AC3E}">
        <p14:creationId xmlns:p14="http://schemas.microsoft.com/office/powerpoint/2010/main" val="42792812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A1F14C09-909C-8BB5-B065-BDD7B1BF2188}"/>
              </a:ext>
            </a:extLst>
          </p:cNvPr>
          <p:cNvSpPr>
            <a:spLocks noGrp="1"/>
          </p:cNvSpPr>
          <p:nvPr>
            <p:ph type="title"/>
          </p:nvPr>
        </p:nvSpPr>
        <p:spPr>
          <a:xfrm>
            <a:off x="838200" y="245383"/>
            <a:ext cx="10515600" cy="1325563"/>
          </a:xfrm>
        </p:spPr>
        <p:txBody>
          <a:bodyPr/>
          <a:lstStyle/>
          <a:p>
            <a:r>
              <a:rPr lang="en-SI" dirty="0"/>
              <a:t>11.11.2022</a:t>
            </a:r>
            <a:endParaRPr lang="sl-SI" dirty="0"/>
          </a:p>
        </p:txBody>
      </p:sp>
      <p:sp>
        <p:nvSpPr>
          <p:cNvPr id="3" name="Označba mesta vsebine 2">
            <a:extLst>
              <a:ext uri="{FF2B5EF4-FFF2-40B4-BE49-F238E27FC236}">
                <a16:creationId xmlns:a16="http://schemas.microsoft.com/office/drawing/2014/main" id="{08CAB0E8-899B-2C41-1575-225B90A72C78}"/>
              </a:ext>
            </a:extLst>
          </p:cNvPr>
          <p:cNvSpPr>
            <a:spLocks noGrp="1"/>
          </p:cNvSpPr>
          <p:nvPr>
            <p:ph idx="1"/>
          </p:nvPr>
        </p:nvSpPr>
        <p:spPr>
          <a:xfrm>
            <a:off x="838200" y="1335768"/>
            <a:ext cx="10515600" cy="2093232"/>
          </a:xfrm>
        </p:spPr>
        <p:txBody>
          <a:bodyPr/>
          <a:lstStyle/>
          <a:p>
            <a:r>
              <a:rPr lang="en-SI" dirty="0"/>
              <a:t>Comparing the standard deviation for multiple random source pos</a:t>
            </a:r>
            <a:r>
              <a:rPr lang="en-GB" dirty="0" err="1"/>
              <a:t>i</a:t>
            </a:r>
            <a:r>
              <a:rPr lang="en-SI" dirty="0" err="1"/>
              <a:t>tions</a:t>
            </a:r>
            <a:r>
              <a:rPr lang="en-SI" dirty="0"/>
              <a:t> through calculation and simulation. The simulation results are much less scattered then the calculated ones – possibly not correct yet, further work needed to really understand the covariance matrix.</a:t>
            </a:r>
            <a:endParaRPr lang="sl-SI" dirty="0"/>
          </a:p>
        </p:txBody>
      </p:sp>
      <p:pic>
        <p:nvPicPr>
          <p:cNvPr id="5" name="Slika 4">
            <a:extLst>
              <a:ext uri="{FF2B5EF4-FFF2-40B4-BE49-F238E27FC236}">
                <a16:creationId xmlns:a16="http://schemas.microsoft.com/office/drawing/2014/main" id="{09D191A9-90CC-5F1C-D281-086F7DBA6E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2828" y="3057062"/>
            <a:ext cx="5371428" cy="3555555"/>
          </a:xfrm>
          <a:prstGeom prst="rect">
            <a:avLst/>
          </a:prstGeom>
        </p:spPr>
      </p:pic>
    </p:spTree>
    <p:extLst>
      <p:ext uri="{BB962C8B-B14F-4D97-AF65-F5344CB8AC3E}">
        <p14:creationId xmlns:p14="http://schemas.microsoft.com/office/powerpoint/2010/main" val="13921079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65A4CB3F-39FE-E775-A1D0-1E4C1306F849}"/>
              </a:ext>
            </a:extLst>
          </p:cNvPr>
          <p:cNvSpPr>
            <a:spLocks noGrp="1"/>
          </p:cNvSpPr>
          <p:nvPr>
            <p:ph type="title"/>
          </p:nvPr>
        </p:nvSpPr>
        <p:spPr/>
        <p:txBody>
          <a:bodyPr/>
          <a:lstStyle/>
          <a:p>
            <a:r>
              <a:rPr lang="en-SI" dirty="0"/>
              <a:t>14.11.2022</a:t>
            </a:r>
            <a:endParaRPr lang="sl-SI" dirty="0"/>
          </a:p>
        </p:txBody>
      </p:sp>
      <p:sp>
        <p:nvSpPr>
          <p:cNvPr id="3" name="Označba mesta vsebine 2">
            <a:extLst>
              <a:ext uri="{FF2B5EF4-FFF2-40B4-BE49-F238E27FC236}">
                <a16:creationId xmlns:a16="http://schemas.microsoft.com/office/drawing/2014/main" id="{6A77F6B3-7114-3A93-3B91-D56CA718A122}"/>
              </a:ext>
            </a:extLst>
          </p:cNvPr>
          <p:cNvSpPr>
            <a:spLocks noGrp="1"/>
          </p:cNvSpPr>
          <p:nvPr>
            <p:ph idx="1"/>
          </p:nvPr>
        </p:nvSpPr>
        <p:spPr>
          <a:xfrm>
            <a:off x="838200" y="1520824"/>
            <a:ext cx="5573486" cy="5206547"/>
          </a:xfrm>
        </p:spPr>
        <p:txBody>
          <a:bodyPr>
            <a:normAutofit fontScale="92500" lnSpcReduction="20000"/>
          </a:bodyPr>
          <a:lstStyle/>
          <a:p>
            <a:r>
              <a:rPr lang="en-SI" dirty="0"/>
              <a:t>Comparing the relation between the uncertainty of the estimated source and the position of the original source on the grid. Compering the result between the simulated (left) and calculated (right) results.</a:t>
            </a:r>
          </a:p>
          <a:p>
            <a:r>
              <a:rPr lang="en-SI" dirty="0"/>
              <a:t>Takeaway: We can see that for both images the deviations seem to be larger when the source is positioned at the edge of the grid. Makes sense because there is less data to gather.</a:t>
            </a:r>
          </a:p>
          <a:p>
            <a:r>
              <a:rPr lang="en-SI" dirty="0"/>
              <a:t>Question: Why is the deviation larger on only one side on the left side?</a:t>
            </a:r>
          </a:p>
          <a:p>
            <a:r>
              <a:rPr lang="en-SI" dirty="0"/>
              <a:t>In future: Modify the flight of the detector so it gets the data around the original source.</a:t>
            </a:r>
            <a:endParaRPr lang="sl-SI" dirty="0"/>
          </a:p>
        </p:txBody>
      </p:sp>
      <p:pic>
        <p:nvPicPr>
          <p:cNvPr id="5" name="Slika 4">
            <a:extLst>
              <a:ext uri="{FF2B5EF4-FFF2-40B4-BE49-F238E27FC236}">
                <a16:creationId xmlns:a16="http://schemas.microsoft.com/office/drawing/2014/main" id="{6A9AB712-580F-53E3-4CEB-A5DF437685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1661" y="2270126"/>
            <a:ext cx="5838825" cy="3067050"/>
          </a:xfrm>
          <a:prstGeom prst="rect">
            <a:avLst/>
          </a:prstGeom>
        </p:spPr>
      </p:pic>
    </p:spTree>
    <p:extLst>
      <p:ext uri="{BB962C8B-B14F-4D97-AF65-F5344CB8AC3E}">
        <p14:creationId xmlns:p14="http://schemas.microsoft.com/office/powerpoint/2010/main" val="1001851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F3DAA9A1-A4FD-E67F-9067-E033921968E8}"/>
              </a:ext>
            </a:extLst>
          </p:cNvPr>
          <p:cNvSpPr>
            <a:spLocks noGrp="1"/>
          </p:cNvSpPr>
          <p:nvPr>
            <p:ph idx="1"/>
          </p:nvPr>
        </p:nvSpPr>
        <p:spPr>
          <a:xfrm>
            <a:off x="838200" y="707571"/>
            <a:ext cx="10515600" cy="5469392"/>
          </a:xfrm>
        </p:spPr>
        <p:txBody>
          <a:bodyPr/>
          <a:lstStyle/>
          <a:p>
            <a:r>
              <a:rPr lang="en-SI" dirty="0"/>
              <a:t>Analysing the error in relation to the height of the fly-over, left – measured, right –calculated err.</a:t>
            </a:r>
          </a:p>
          <a:p>
            <a:r>
              <a:rPr lang="en-SI" dirty="0"/>
              <a:t>At higher levels the error is less (?) but if you go too high the </a:t>
            </a:r>
            <a:r>
              <a:rPr lang="en-SI" dirty="0" err="1"/>
              <a:t>backg</a:t>
            </a:r>
            <a:r>
              <a:rPr lang="en-GB" dirty="0"/>
              <a:t>r</a:t>
            </a:r>
            <a:r>
              <a:rPr lang="en-SI" dirty="0" err="1"/>
              <a:t>ound</a:t>
            </a:r>
            <a:r>
              <a:rPr lang="en-SI" dirty="0"/>
              <a:t> shades everything.</a:t>
            </a:r>
            <a:endParaRPr lang="sl-SI" dirty="0"/>
          </a:p>
        </p:txBody>
      </p:sp>
      <p:pic>
        <p:nvPicPr>
          <p:cNvPr id="5" name="Slika 4">
            <a:extLst>
              <a:ext uri="{FF2B5EF4-FFF2-40B4-BE49-F238E27FC236}">
                <a16:creationId xmlns:a16="http://schemas.microsoft.com/office/drawing/2014/main" id="{957B38B6-7404-97B9-BCE1-DFDA1596B3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5193" y="2537731"/>
            <a:ext cx="7807778" cy="4055007"/>
          </a:xfrm>
          <a:prstGeom prst="rect">
            <a:avLst/>
          </a:prstGeom>
        </p:spPr>
      </p:pic>
    </p:spTree>
    <p:extLst>
      <p:ext uri="{BB962C8B-B14F-4D97-AF65-F5344CB8AC3E}">
        <p14:creationId xmlns:p14="http://schemas.microsoft.com/office/powerpoint/2010/main" val="1187149654"/>
      </p:ext>
    </p:extLst>
  </p:cSld>
  <p:clrMapOvr>
    <a:masterClrMapping/>
  </p:clrMapOvr>
</p:sld>
</file>

<file path=ppt/theme/theme1.xml><?xml version="1.0" encoding="utf-8"?>
<a:theme xmlns:a="http://schemas.openxmlformats.org/drawingml/2006/main" name="Officeova tema">
  <a:themeElements>
    <a:clrScheme name="Pisarna">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isarna">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isarn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3461</TotalTime>
  <Words>4971</Words>
  <Application>Microsoft Office PowerPoint</Application>
  <PresentationFormat>Širokozaslonsko</PresentationFormat>
  <Paragraphs>212</Paragraphs>
  <Slides>66</Slides>
  <Notes>0</Notes>
  <HiddenSlides>0</HiddenSlides>
  <MMClips>0</MMClips>
  <ScaleCrop>false</ScaleCrop>
  <HeadingPairs>
    <vt:vector size="6" baseType="variant">
      <vt:variant>
        <vt:lpstr>Uporabljene pisave</vt:lpstr>
      </vt:variant>
      <vt:variant>
        <vt:i4>3</vt:i4>
      </vt:variant>
      <vt:variant>
        <vt:lpstr>Tema</vt:lpstr>
      </vt:variant>
      <vt:variant>
        <vt:i4>1</vt:i4>
      </vt:variant>
      <vt:variant>
        <vt:lpstr>Naslovi diapozitivov</vt:lpstr>
      </vt:variant>
      <vt:variant>
        <vt:i4>66</vt:i4>
      </vt:variant>
    </vt:vector>
  </HeadingPairs>
  <TitlesOfParts>
    <vt:vector size="70" baseType="lpstr">
      <vt:lpstr>Arial</vt:lpstr>
      <vt:lpstr>Calibri</vt:lpstr>
      <vt:lpstr>Calibri Light</vt:lpstr>
      <vt:lpstr>Officeova tema</vt:lpstr>
      <vt:lpstr>Work on drone radiation detection</vt:lpstr>
      <vt:lpstr>4.11.2022</vt:lpstr>
      <vt:lpstr>PowerPointova predstavitev</vt:lpstr>
      <vt:lpstr>7.11.2022</vt:lpstr>
      <vt:lpstr>8.11.2022</vt:lpstr>
      <vt:lpstr>10.11.2022</vt:lpstr>
      <vt:lpstr>11.11.2022</vt:lpstr>
      <vt:lpstr>14.11.2022</vt:lpstr>
      <vt:lpstr>PowerPointova predstavitev</vt:lpstr>
      <vt:lpstr>15.11.2022</vt:lpstr>
      <vt:lpstr>16.11.2022</vt:lpstr>
      <vt:lpstr>17.11.2022</vt:lpstr>
      <vt:lpstr>18.11.2022</vt:lpstr>
      <vt:lpstr>21.11.2022</vt:lpstr>
      <vt:lpstr>22.11.2022</vt:lpstr>
      <vt:lpstr>23.11.2022</vt:lpstr>
      <vt:lpstr>24.11.2022</vt:lpstr>
      <vt:lpstr>25.11.2022</vt:lpstr>
      <vt:lpstr>PowerPointova predstavitev</vt:lpstr>
      <vt:lpstr>29.11.2022</vt:lpstr>
      <vt:lpstr>30.11.2022</vt:lpstr>
      <vt:lpstr>1.12.2022</vt:lpstr>
      <vt:lpstr>5.12.2022</vt:lpstr>
      <vt:lpstr>6.12.2022</vt:lpstr>
      <vt:lpstr>PowerPointova predstavitev</vt:lpstr>
      <vt:lpstr>7.12.2022</vt:lpstr>
      <vt:lpstr>PowerPointova predstavitev</vt:lpstr>
      <vt:lpstr>8.12.2022</vt:lpstr>
      <vt:lpstr>PowerPointova predstavitev</vt:lpstr>
      <vt:lpstr>PowerPointova predstavitev</vt:lpstr>
      <vt:lpstr>9.12.2022</vt:lpstr>
      <vt:lpstr>12.12.2022</vt:lpstr>
      <vt:lpstr>PowerPointova predstavitev</vt:lpstr>
      <vt:lpstr>13.12.2022</vt:lpstr>
      <vt:lpstr>PowerPointova predstavitev</vt:lpstr>
      <vt:lpstr>PowerPointova predstavitev</vt:lpstr>
      <vt:lpstr>14.12.2022</vt:lpstr>
      <vt:lpstr>16.12.2022</vt:lpstr>
      <vt:lpstr>19.12.2022</vt:lpstr>
      <vt:lpstr>PowerPointova predstavitev</vt:lpstr>
      <vt:lpstr>20.12.2022</vt:lpstr>
      <vt:lpstr>3.1.2023</vt:lpstr>
      <vt:lpstr>4.1.2023</vt:lpstr>
      <vt:lpstr>5.1.2023</vt:lpstr>
      <vt:lpstr>6.1.2023</vt:lpstr>
      <vt:lpstr>9.1.2023</vt:lpstr>
      <vt:lpstr>11.1.2023</vt:lpstr>
      <vt:lpstr>12.1.2023</vt:lpstr>
      <vt:lpstr>13.1.2023</vt:lpstr>
      <vt:lpstr>16.1.2023(?!)</vt:lpstr>
      <vt:lpstr>17.1.2023</vt:lpstr>
      <vt:lpstr>PowerPointova predstavitev</vt:lpstr>
      <vt:lpstr>18.1.2023</vt:lpstr>
      <vt:lpstr>PowerPointova predstavitev</vt:lpstr>
      <vt:lpstr>19.1.2023</vt:lpstr>
      <vt:lpstr>PowerPointova predstavitev</vt:lpstr>
      <vt:lpstr>20.1.2023</vt:lpstr>
      <vt:lpstr>24.1.2023</vt:lpstr>
      <vt:lpstr>25.1.2023</vt:lpstr>
      <vt:lpstr>26.1.2023</vt:lpstr>
      <vt:lpstr>PowerPointova predstavitev</vt:lpstr>
      <vt:lpstr>27.1.2023</vt:lpstr>
      <vt:lpstr>30.1.2023</vt:lpstr>
      <vt:lpstr>31.1.2023</vt:lpstr>
      <vt:lpstr>1.2.2023</vt:lpstr>
      <vt:lpstr>PowerPointova predstavitev</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 on drone radiation detection</dc:title>
  <dc:creator>urh trinko</dc:creator>
  <cp:lastModifiedBy>urh trinko</cp:lastModifiedBy>
  <cp:revision>1</cp:revision>
  <dcterms:created xsi:type="dcterms:W3CDTF">2022-11-04T12:30:25Z</dcterms:created>
  <dcterms:modified xsi:type="dcterms:W3CDTF">2023-02-01T11:13:24Z</dcterms:modified>
</cp:coreProperties>
</file>