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18" dt="2022-11-25T10:35:31.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2-11-25T10:35:39.390" v="9210"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0:30:23.477" v="8985" actId="20577"/>
        <pc:sldMkLst>
          <pc:docMk/>
          <pc:sldMk cId="2837609820" sldId="272"/>
        </pc:sldMkLst>
        <pc:spChg chg="mod">
          <ac:chgData name="urh trinko" userId="3b62f928bb6fe22b" providerId="LiveId" clId="{196519FD-3C64-4461-AC3D-BB99B1B5B961}" dt="2022-11-25T10:30:23.477" v="8985" actId="20577"/>
          <ac:spMkLst>
            <pc:docMk/>
            <pc:sldMk cId="2837609820" sldId="272"/>
            <ac:spMk id="2" creationId="{577A6863-3A79-B8D3-9C32-01AE2FEAF719}"/>
          </ac:spMkLst>
        </pc:spChg>
        <pc:spChg chg="mod">
          <ac:chgData name="urh trinko" userId="3b62f928bb6fe22b" providerId="LiveId" clId="{196519FD-3C64-4461-AC3D-BB99B1B5B961}" dt="2022-11-24T13:41:28.524" v="898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0:35:39.390" v="9210"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0:33:25.871" v="9200" actId="14100"/>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0:35:39.390" v="9210" actId="1076"/>
          <ac:picMkLst>
            <pc:docMk/>
            <pc:sldMk cId="4140287958" sldId="273"/>
            <ac:picMk id="7" creationId="{954C295D-25B9-3B6F-D494-6A91A93087B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25. 11. 2022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25. 11. 2022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10000"/>
          </a:bodyPr>
          <a:lstStyle/>
          <a:p>
            <a:r>
              <a:rPr lang="en-SI" dirty="0"/>
              <a:t>Correction: 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a:t>
            </a:r>
            <a:r>
              <a:rPr lang="en-SI"/>
              <a:t>location as </a:t>
            </a:r>
            <a:r>
              <a:rPr lang="en-SI" dirty="0"/>
              <a:t>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838200" y="1825625"/>
            <a:ext cx="10515600" cy="1516289"/>
          </a:xfrm>
        </p:spPr>
        <p:txBody>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229" y="3282763"/>
            <a:ext cx="4876799" cy="3184608"/>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1229</Words>
  <Application>Microsoft Office PowerPoint</Application>
  <PresentationFormat>Širokozaslonsko</PresentationFormat>
  <Paragraphs>53</Paragraphs>
  <Slides>18</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18</vt:i4>
      </vt:variant>
    </vt:vector>
  </HeadingPairs>
  <TitlesOfParts>
    <vt:vector size="22"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2022-11-25T10:35:39Z</dcterms:modified>
</cp:coreProperties>
</file>