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3" dt="2022-11-04T14:23:28.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custSel addSld delSld modSld">
      <pc:chgData name="urh trinko" userId="3b62f928bb6fe22b" providerId="LiveId" clId="{196519FD-3C64-4461-AC3D-BB99B1B5B961}" dt="2022-11-04T14:23:41.459" v="1179"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4T14:23:41.459" v="1179" actId="1076"/>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4T14:23:38.415" v="1178" actId="1076"/>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4. 11. 2022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4. 11. 2022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148</Words>
  <Application>Microsoft Office PowerPoint</Application>
  <PresentationFormat>Širokozaslonsko</PresentationFormat>
  <Paragraphs>6</Paragraphs>
  <Slides>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vt:i4>
      </vt:variant>
    </vt:vector>
  </HeadingPairs>
  <TitlesOfParts>
    <vt:vector size="7" baseType="lpstr">
      <vt:lpstr>Arial</vt:lpstr>
      <vt:lpstr>Calibri</vt:lpstr>
      <vt:lpstr>Calibri Light</vt:lpstr>
      <vt:lpstr>Officeova tema</vt:lpstr>
      <vt:lpstr>Work on drone radiation detection</vt:lpstr>
      <vt:lpstr>4.11.2022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2022-11-04T14:23:50Z</dcterms:modified>
</cp:coreProperties>
</file>