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57" dt="2022-12-19T11:41:35.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2-20T15:14:26.078" v="23970"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20. 12. 2022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20. 12. 2022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20. 12. 2022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20. 12. 2022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20. 12. 2022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20. 12. 2022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20. 12. 2022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20. 12. 2022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20. 12. 2022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20. 12. 2022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20. 12. 2022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20. 12. 2022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2208</TotalTime>
  <Words>3302</Words>
  <Application>Microsoft Office PowerPoint</Application>
  <PresentationFormat>Širokozaslonsko</PresentationFormat>
  <Paragraphs>128</Paragraphs>
  <Slides>41</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41</vt:i4>
      </vt:variant>
    </vt:vector>
  </HeadingPairs>
  <TitlesOfParts>
    <vt:vector size="45"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2022-12-20T15:14:27Z</dcterms:modified>
</cp:coreProperties>
</file>