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3" dt="2023-02-10T13:18:14.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03T13:01:27.038" v="37149"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3. 08. 2023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4150</TotalTime>
  <Words>5345</Words>
  <Application>Microsoft Office PowerPoint</Application>
  <PresentationFormat>Širokozaslonsko</PresentationFormat>
  <Paragraphs>234</Paragraphs>
  <Slides>73</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73</vt:i4>
      </vt:variant>
    </vt:vector>
  </HeadingPairs>
  <TitlesOfParts>
    <vt:vector size="7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2023-08-03T13:01:33Z</dcterms:modified>
</cp:coreProperties>
</file>