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9" dt="2022-11-14T12:54:06.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4T13:03:14.018" v="4385"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14. 11. 2022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14. 11. 2022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568</Words>
  <Application>Microsoft Office PowerPoint</Application>
  <PresentationFormat>Širokozaslonsko</PresentationFormat>
  <Paragraphs>24</Paragraphs>
  <Slides>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9</vt:i4>
      </vt:variant>
    </vt:vector>
  </HeadingPairs>
  <TitlesOfParts>
    <vt:vector size="1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2022-11-14T13:03:24Z</dcterms:modified>
</cp:coreProperties>
</file>