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8" dt="2023-01-18T11:05:05.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8T11:05:07.901" v="30291"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4278</Words>
  <Application>Microsoft Office PowerPoint</Application>
  <PresentationFormat>Širokozaslonsko</PresentationFormat>
  <Paragraphs>175</Paragraphs>
  <Slides>53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53</vt:i4>
      </vt:variant>
    </vt:vector>
  </HeadingPairs>
  <TitlesOfParts>
    <vt:vector size="5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2023-01-18T11:05:09Z</dcterms:modified>
</cp:coreProperties>
</file>