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7" dt="2022-12-19T11:41:3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19T14:12:11.250" v="23717"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3261</Words>
  <Application>Microsoft Office PowerPoint</Application>
  <PresentationFormat>Širokozaslonsko</PresentationFormat>
  <Paragraphs>124</Paragraphs>
  <Slides>40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40</vt:i4>
      </vt:variant>
    </vt:vector>
  </HeadingPairs>
  <TitlesOfParts>
    <vt:vector size="4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2022-12-19T14:12:12Z</dcterms:modified>
</cp:coreProperties>
</file>