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22" dt="2022-11-29T12:49:20.8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2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2-11-29T12:49:30.060" v="10960" actId="14100"/>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1:48:29.922" v="10603" actId="1076"/>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2-11-25T11:48:21.116" v="1060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2:49:30.060" v="10960"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2:46:19.118" v="10957" actId="27636"/>
          <ac:spMkLst>
            <pc:docMk/>
            <pc:sldMk cId="3187997414" sldId="275"/>
            <ac:spMk id="3" creationId="{8C19A934-58E2-86D6-7FA5-7A7F5D571F6A}"/>
          </ac:spMkLst>
        </pc:spChg>
        <pc:picChg chg="add mod">
          <ac:chgData name="urh trinko" userId="3b62f928bb6fe22b" providerId="LiveId" clId="{196519FD-3C64-4461-AC3D-BB99B1B5B961}" dt="2022-11-29T12:49:30.060" v="10960" actId="14100"/>
          <ac:picMkLst>
            <pc:docMk/>
            <pc:sldMk cId="3187997414" sldId="275"/>
            <ac:picMk id="5" creationId="{6C909213-C7BE-DF4B-529A-4CFFD1C661F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29. 11. 2022</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29. 11. 2022</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29. 11. 2022</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29. 11. 2022</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29. 11. 2022</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29. 11. 2022</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29. 11. 2022</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29. 11. 2022</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29. 11. 2022</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29. 11. 2022</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29. 11. 2022</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29. 11. 2022</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t>CORRECTING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825625"/>
            <a:ext cx="10515600" cy="808718"/>
          </a:xfrm>
        </p:spPr>
        <p:txBody>
          <a:bodyPr>
            <a:normAutofit lnSpcReduction="10000"/>
          </a:bodyPr>
          <a:lstStyle/>
          <a:p>
            <a:r>
              <a:rPr lang="en-SI" dirty="0"/>
              <a:t>New flyover, where the detector choose random points in the grid where it measures the intensity</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715" y="2933020"/>
            <a:ext cx="5112885" cy="3354944"/>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837</TotalTime>
  <Words>1473</Words>
  <Application>Microsoft Office PowerPoint</Application>
  <PresentationFormat>Širokozaslonsko</PresentationFormat>
  <Paragraphs>61</Paragraphs>
  <Slides>20</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20</vt:i4>
      </vt:variant>
    </vt:vector>
  </HeadingPairs>
  <TitlesOfParts>
    <vt:vector size="24"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2022-11-29T12:49:40Z</dcterms:modified>
</cp:coreProperties>
</file>