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23" dt="2022-11-29T13:54:32.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1-29T13:56:31.006" v="11479" actId="14100"/>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29. 11. 2022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843</TotalTime>
  <Words>1528</Words>
  <Application>Microsoft Office PowerPoint</Application>
  <PresentationFormat>Širokozaslonsko</PresentationFormat>
  <Paragraphs>62</Paragraphs>
  <Slides>20</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20</vt:i4>
      </vt:variant>
    </vt:vector>
  </HeadingPairs>
  <TitlesOfParts>
    <vt:vector size="24"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2022-11-29T13:56:32Z</dcterms:modified>
</cp:coreProperties>
</file>