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4" dt="2023-08-08T11:01:22.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86"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09T16:41:54.038" v="38520"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9. 08. 2023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9. 08. 2023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9. 08. 2023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4528</TotalTime>
  <Words>5546</Words>
  <Application>Microsoft Office PowerPoint</Application>
  <PresentationFormat>Širokozaslonsko</PresentationFormat>
  <Paragraphs>246</Paragraphs>
  <Slides>77</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77</vt:i4>
      </vt:variant>
    </vt:vector>
  </HeadingPairs>
  <TitlesOfParts>
    <vt:vector size="81"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2023-08-09T16:41:57Z</dcterms:modified>
</cp:coreProperties>
</file>