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23" dt="2022-11-29T13:54:32.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01T10:03:13.931" v="11982"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modSp new mod">
        <pc:chgData name="urh trinko" userId="3b62f928bb6fe22b" providerId="LiveId" clId="{196519FD-3C64-4461-AC3D-BB99B1B5B961}" dt="2022-12-01T10:03:13.931" v="11982" actId="20577"/>
        <pc:sldMkLst>
          <pc:docMk/>
          <pc:sldMk cId="750110214" sldId="277"/>
        </pc:sldMkLst>
        <pc:spChg chg="mod">
          <ac:chgData name="urh trinko" userId="3b62f928bb6fe22b" providerId="LiveId" clId="{196519FD-3C64-4461-AC3D-BB99B1B5B961}" dt="2022-12-01T10:03:13.931" v="11982" actId="20577"/>
          <ac:spMkLst>
            <pc:docMk/>
            <pc:sldMk cId="750110214" sldId="277"/>
            <ac:spMk id="2" creationId="{4576EE8C-B284-7AD5-DC60-279C1968C5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p:txBody>
          <a:bodyPr/>
          <a:lstStyle/>
          <a:p>
            <a:endParaRPr lang="sl-SI"/>
          </a:p>
        </p:txBody>
      </p:sp>
    </p:spTree>
    <p:extLst>
      <p:ext uri="{BB962C8B-B14F-4D97-AF65-F5344CB8AC3E}">
        <p14:creationId xmlns:p14="http://schemas.microsoft.com/office/powerpoint/2010/main" val="75011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1607</Words>
  <Application>Microsoft Office PowerPoint</Application>
  <PresentationFormat>Širokozaslonsko</PresentationFormat>
  <Paragraphs>66</Paragraphs>
  <Slides>22</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22</vt:i4>
      </vt:variant>
    </vt:vector>
  </HeadingPairs>
  <TitlesOfParts>
    <vt:vector size="26"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2022-12-01T10:03:16Z</dcterms:modified>
</cp:coreProperties>
</file>