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71" dt="2023-01-19T12:06:32.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24T13:45:03.973" v="32642"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4T13:45:03.973" v="32642" actId="20577"/>
        <pc:sldMkLst>
          <pc:docMk/>
          <pc:sldMk cId="1027578968" sldId="313"/>
        </pc:sldMkLst>
        <pc:spChg chg="mod">
          <ac:chgData name="urh trinko" userId="3b62f928bb6fe22b" providerId="LiveId" clId="{196519FD-3C64-4461-AC3D-BB99B1B5B961}" dt="2023-01-24T09:11:03.875" v="32223" actId="20577"/>
          <ac:spMkLst>
            <pc:docMk/>
            <pc:sldMk cId="1027578968" sldId="313"/>
            <ac:spMk id="2" creationId="{384C7D77-DC5E-0848-9AA0-866B7AFA78EA}"/>
          </ac:spMkLst>
        </pc:spChg>
        <pc:spChg chg="mod">
          <ac:chgData name="urh trinko" userId="3b62f928bb6fe22b" providerId="LiveId" clId="{196519FD-3C64-4461-AC3D-BB99B1B5B961}" dt="2023-01-24T13:45:03.973" v="32642" actId="20577"/>
          <ac:spMkLst>
            <pc:docMk/>
            <pc:sldMk cId="1027578968" sldId="313"/>
            <ac:spMk id="3" creationId="{9DFD1108-3500-D416-AEE1-5107A647E51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24. 01. 2023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24. 01. 2023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24. 01. 2023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24. 01. 2023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24. 01. 2023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24. 01. 2023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24. 01. 2023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24. 01. 2023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24. 01. 2023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24. 01. 2023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24. 01. 2023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24. 01. 2023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24.1.2022</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3228</TotalTime>
  <Words>4674</Words>
  <Application>Microsoft Office PowerPoint</Application>
  <PresentationFormat>Širokozaslonsko</PresentationFormat>
  <Paragraphs>191</Paragraphs>
  <Slides>58</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58</vt:i4>
      </vt:variant>
    </vt:vector>
  </HeadingPairs>
  <TitlesOfParts>
    <vt:vector size="62"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2023-01-24T13:45:04Z</dcterms:modified>
</cp:coreProperties>
</file>