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0_A9227D5C.xml" ContentType="application/vnd.ms-powerpoint.comments+xml"/>
  <Override PartName="/ppt/notesSlides/notesSlide1.xml" ContentType="application/vnd.openxmlformats-officedocument.presentationml.notesSlide+xml"/>
  <Override PartName="/ppt/comments/modernComment_116_27B821CA.xml" ContentType="application/vnd.ms-powerpoint.comments+xml"/>
  <Override PartName="/ppt/comments/modernComment_11C_278713C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BB1C7F-32F4-7B20-33F5-04C158BCC2FC}" name="urh trinko" initials="ut" userId="3b62f928bb6fe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90" dt="2023-08-18T13:16:39.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95" Type="http://schemas.microsoft.com/office/2018/10/relationships/authors" Targe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8-24T13:36:50.657" v="40161"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addCm">
        <pc:chgData name="urh trinko" userId="3b62f928bb6fe22b" providerId="LiveId" clId="{196519FD-3C64-4461-AC3D-BB99B1B5B961}" dt="2023-08-03T07:22:35.034" v="36892"/>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3-08-03T07:22:04.777" v="36891" actId="207"/>
          <ac:spMkLst>
            <pc:docMk/>
            <pc:sldMk cId="2837609820" sldId="272"/>
            <ac:spMk id="3" creationId="{EA87B05D-9CAA-CE88-9961-9E4639387C83}"/>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7:22:35.034" v="36892"/>
              <pc2:cmMkLst xmlns:pc2="http://schemas.microsoft.com/office/powerpoint/2019/9/main/command">
                <pc:docMk/>
                <pc:sldMk cId="2837609820" sldId="272"/>
                <pc2:cmMk id="{3C3B794D-B0E5-4BA9-AD1D-8578D55E8DF7}"/>
              </pc2:cmMkLst>
            </pc226:cmChg>
          </p:ext>
        </pc:extLst>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addCm">
        <pc:chgData name="urh trinko" userId="3b62f928bb6fe22b" providerId="LiveId" clId="{196519FD-3C64-4461-AC3D-BB99B1B5B961}" dt="2023-08-03T08:05:35.508" v="36893"/>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5:35.508" v="36893"/>
              <pc2:cmMkLst xmlns:pc2="http://schemas.microsoft.com/office/powerpoint/2019/9/main/command">
                <pc:docMk/>
                <pc:sldMk cId="666378698" sldId="278"/>
                <pc2:cmMk id="{E768DB92-9DB8-45AE-8508-AA8DECC611FC}"/>
              </pc2:cmMkLst>
            </pc226:cmChg>
          </p:ext>
        </pc:extLst>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addCm">
        <pc:chgData name="urh trinko" userId="3b62f928bb6fe22b" providerId="LiveId" clId="{196519FD-3C64-4461-AC3D-BB99B1B5B961}" dt="2023-08-03T08:06:13.928" v="36894"/>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6:13.928" v="36894"/>
              <pc2:cmMkLst xmlns:pc2="http://schemas.microsoft.com/office/powerpoint/2019/9/main/command">
                <pc:docMk/>
                <pc:sldMk cId="663163847" sldId="284"/>
                <pc2:cmMk id="{F122C2EA-FBDD-4BC3-ACBF-4FCFEE3B5B36}"/>
              </pc2:cmMkLst>
            </pc226:cmChg>
          </p:ext>
        </pc:extLst>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8-24T08:39:48.648" v="40138" actId="313"/>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8-24T08:39:48.648" v="40138" actId="313"/>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sldChg chg="modSp new mod">
        <pc:chgData name="urh trinko" userId="3b62f928bb6fe22b" providerId="LiveId" clId="{196519FD-3C64-4461-AC3D-BB99B1B5B961}" dt="2023-08-03T13:01:27.038" v="37149" actId="20577"/>
        <pc:sldMkLst>
          <pc:docMk/>
          <pc:sldMk cId="3690811833" sldId="328"/>
        </pc:sldMkLst>
        <pc:spChg chg="mod">
          <ac:chgData name="urh trinko" userId="3b62f928bb6fe22b" providerId="LiveId" clId="{196519FD-3C64-4461-AC3D-BB99B1B5B961}" dt="2023-08-03T12:59:24.846" v="36903" actId="20577"/>
          <ac:spMkLst>
            <pc:docMk/>
            <pc:sldMk cId="3690811833" sldId="328"/>
            <ac:spMk id="2" creationId="{46AC47E0-7CAF-8AC9-7C7B-AF9E61FF35B1}"/>
          </ac:spMkLst>
        </pc:spChg>
        <pc:spChg chg="mod">
          <ac:chgData name="urh trinko" userId="3b62f928bb6fe22b" providerId="LiveId" clId="{196519FD-3C64-4461-AC3D-BB99B1B5B961}" dt="2023-08-03T13:01:27.038" v="37149" actId="20577"/>
          <ac:spMkLst>
            <pc:docMk/>
            <pc:sldMk cId="3690811833" sldId="328"/>
            <ac:spMk id="3" creationId="{2A0FE19A-CA4C-F458-557D-F4953C893B74}"/>
          </ac:spMkLst>
        </pc:spChg>
      </pc:sldChg>
      <pc:sldChg chg="modSp new mod">
        <pc:chgData name="urh trinko" userId="3b62f928bb6fe22b" providerId="LiveId" clId="{196519FD-3C64-4461-AC3D-BB99B1B5B961}" dt="2023-08-08T07:17:11.045" v="37609" actId="20577"/>
        <pc:sldMkLst>
          <pc:docMk/>
          <pc:sldMk cId="3966297138" sldId="329"/>
        </pc:sldMkLst>
        <pc:spChg chg="mod">
          <ac:chgData name="urh trinko" userId="3b62f928bb6fe22b" providerId="LiveId" clId="{196519FD-3C64-4461-AC3D-BB99B1B5B961}" dt="2023-08-04T13:50:34.630" v="37158" actId="20577"/>
          <ac:spMkLst>
            <pc:docMk/>
            <pc:sldMk cId="3966297138" sldId="329"/>
            <ac:spMk id="2" creationId="{25605562-664A-B634-740C-9C1DAC3BF7F8}"/>
          </ac:spMkLst>
        </pc:spChg>
        <pc:spChg chg="mod">
          <ac:chgData name="urh trinko" userId="3b62f928bb6fe22b" providerId="LiveId" clId="{196519FD-3C64-4461-AC3D-BB99B1B5B961}" dt="2023-08-08T07:17:11.045" v="37609" actId="20577"/>
          <ac:spMkLst>
            <pc:docMk/>
            <pc:sldMk cId="3966297138" sldId="329"/>
            <ac:spMk id="3" creationId="{3F15578C-11BD-151D-ECB3-EF22D371B366}"/>
          </ac:spMkLst>
        </pc:spChg>
      </pc:sldChg>
      <pc:sldChg chg="addSp modSp new mod">
        <pc:chgData name="urh trinko" userId="3b62f928bb6fe22b" providerId="LiveId" clId="{196519FD-3C64-4461-AC3D-BB99B1B5B961}" dt="2023-08-08T11:06:42.823" v="38401" actId="20577"/>
        <pc:sldMkLst>
          <pc:docMk/>
          <pc:sldMk cId="1439887118" sldId="330"/>
        </pc:sldMkLst>
        <pc:spChg chg="mod">
          <ac:chgData name="urh trinko" userId="3b62f928bb6fe22b" providerId="LiveId" clId="{196519FD-3C64-4461-AC3D-BB99B1B5B961}" dt="2023-08-08T10:52:43.351" v="37626" actId="20577"/>
          <ac:spMkLst>
            <pc:docMk/>
            <pc:sldMk cId="1439887118" sldId="330"/>
            <ac:spMk id="2" creationId="{1F01ADD5-F75C-E21F-A36C-E81E1661B3B4}"/>
          </ac:spMkLst>
        </pc:spChg>
        <pc:spChg chg="mod">
          <ac:chgData name="urh trinko" userId="3b62f928bb6fe22b" providerId="LiveId" clId="{196519FD-3C64-4461-AC3D-BB99B1B5B961}" dt="2023-08-08T11:06:42.823" v="38401" actId="20577"/>
          <ac:spMkLst>
            <pc:docMk/>
            <pc:sldMk cId="1439887118" sldId="330"/>
            <ac:spMk id="3" creationId="{46B239C6-5599-EC12-F2C3-DC1FE539A947}"/>
          </ac:spMkLst>
        </pc:spChg>
        <pc:picChg chg="add mod ord">
          <ac:chgData name="urh trinko" userId="3b62f928bb6fe22b" providerId="LiveId" clId="{196519FD-3C64-4461-AC3D-BB99B1B5B961}" dt="2023-08-08T11:03:13.966" v="38203" actId="1076"/>
          <ac:picMkLst>
            <pc:docMk/>
            <pc:sldMk cId="1439887118" sldId="330"/>
            <ac:picMk id="5" creationId="{097B5FEA-1E72-CFD2-C72B-A6FAC8870D04}"/>
          </ac:picMkLst>
        </pc:picChg>
        <pc:picChg chg="add mod ord">
          <ac:chgData name="urh trinko" userId="3b62f928bb6fe22b" providerId="LiveId" clId="{196519FD-3C64-4461-AC3D-BB99B1B5B961}" dt="2023-08-08T11:02:40.142" v="38200" actId="14100"/>
          <ac:picMkLst>
            <pc:docMk/>
            <pc:sldMk cId="1439887118" sldId="330"/>
            <ac:picMk id="7" creationId="{C1A17911-B888-64F6-10FC-1BF8ADD3C965}"/>
          </ac:picMkLst>
        </pc:picChg>
      </pc:sldChg>
      <pc:sldChg chg="delSp modSp new mod">
        <pc:chgData name="urh trinko" userId="3b62f928bb6fe22b" providerId="LiveId" clId="{196519FD-3C64-4461-AC3D-BB99B1B5B961}" dt="2023-08-08T13:07:21.444" v="38455" actId="20577"/>
        <pc:sldMkLst>
          <pc:docMk/>
          <pc:sldMk cId="297036451" sldId="331"/>
        </pc:sldMkLst>
        <pc:spChg chg="del">
          <ac:chgData name="urh trinko" userId="3b62f928bb6fe22b" providerId="LiveId" clId="{196519FD-3C64-4461-AC3D-BB99B1B5B961}" dt="2023-08-08T13:07:00.907" v="38403" actId="21"/>
          <ac:spMkLst>
            <pc:docMk/>
            <pc:sldMk cId="297036451" sldId="331"/>
            <ac:spMk id="2" creationId="{F4181369-F7C0-53F9-963F-9FDCA1083F49}"/>
          </ac:spMkLst>
        </pc:spChg>
        <pc:spChg chg="mod">
          <ac:chgData name="urh trinko" userId="3b62f928bb6fe22b" providerId="LiveId" clId="{196519FD-3C64-4461-AC3D-BB99B1B5B961}" dt="2023-08-08T13:07:21.444" v="38455" actId="20577"/>
          <ac:spMkLst>
            <pc:docMk/>
            <pc:sldMk cId="297036451" sldId="331"/>
            <ac:spMk id="3" creationId="{C83A6A40-9EDF-939E-3539-84D42ECF8F95}"/>
          </ac:spMkLst>
        </pc:spChg>
      </pc:sldChg>
      <pc:sldChg chg="modSp new mod">
        <pc:chgData name="urh trinko" userId="3b62f928bb6fe22b" providerId="LiveId" clId="{196519FD-3C64-4461-AC3D-BB99B1B5B961}" dt="2023-08-09T16:41:54.038" v="38520" actId="20577"/>
        <pc:sldMkLst>
          <pc:docMk/>
          <pc:sldMk cId="2599243409" sldId="332"/>
        </pc:sldMkLst>
        <pc:spChg chg="mod">
          <ac:chgData name="urh trinko" userId="3b62f928bb6fe22b" providerId="LiveId" clId="{196519FD-3C64-4461-AC3D-BB99B1B5B961}" dt="2023-08-09T16:41:31.180" v="38464" actId="20577"/>
          <ac:spMkLst>
            <pc:docMk/>
            <pc:sldMk cId="2599243409" sldId="332"/>
            <ac:spMk id="2" creationId="{9661A895-5274-533C-6F74-2984E4FCFD74}"/>
          </ac:spMkLst>
        </pc:spChg>
        <pc:spChg chg="mod">
          <ac:chgData name="urh trinko" userId="3b62f928bb6fe22b" providerId="LiveId" clId="{196519FD-3C64-4461-AC3D-BB99B1B5B961}" dt="2023-08-09T16:41:54.038" v="38520" actId="20577"/>
          <ac:spMkLst>
            <pc:docMk/>
            <pc:sldMk cId="2599243409" sldId="332"/>
            <ac:spMk id="3" creationId="{C1480632-F8EA-A2A8-6329-5697CAB58023}"/>
          </ac:spMkLst>
        </pc:spChg>
      </pc:sldChg>
      <pc:sldChg chg="modSp new mod">
        <pc:chgData name="urh trinko" userId="3b62f928bb6fe22b" providerId="LiveId" clId="{196519FD-3C64-4461-AC3D-BB99B1B5B961}" dt="2023-08-10T13:14:16.478" v="38606" actId="20577"/>
        <pc:sldMkLst>
          <pc:docMk/>
          <pc:sldMk cId="295451187" sldId="333"/>
        </pc:sldMkLst>
        <pc:spChg chg="mod">
          <ac:chgData name="urh trinko" userId="3b62f928bb6fe22b" providerId="LiveId" clId="{196519FD-3C64-4461-AC3D-BB99B1B5B961}" dt="2023-08-10T13:13:33.755" v="38530" actId="20577"/>
          <ac:spMkLst>
            <pc:docMk/>
            <pc:sldMk cId="295451187" sldId="333"/>
            <ac:spMk id="2" creationId="{DDAE8EE5-DEEC-BB8D-3369-02A216997C8E}"/>
          </ac:spMkLst>
        </pc:spChg>
        <pc:spChg chg="mod">
          <ac:chgData name="urh trinko" userId="3b62f928bb6fe22b" providerId="LiveId" clId="{196519FD-3C64-4461-AC3D-BB99B1B5B961}" dt="2023-08-10T13:14:16.478" v="38606" actId="20577"/>
          <ac:spMkLst>
            <pc:docMk/>
            <pc:sldMk cId="295451187" sldId="333"/>
            <ac:spMk id="3" creationId="{91E6A297-008E-6ACB-FA2D-8C767A4C7B6B}"/>
          </ac:spMkLst>
        </pc:spChg>
      </pc:sldChg>
      <pc:sldChg chg="modSp new mod">
        <pc:chgData name="urh trinko" userId="3b62f928bb6fe22b" providerId="LiveId" clId="{196519FD-3C64-4461-AC3D-BB99B1B5B961}" dt="2023-08-11T13:17:42.354" v="38727" actId="20577"/>
        <pc:sldMkLst>
          <pc:docMk/>
          <pc:sldMk cId="2627058101" sldId="334"/>
        </pc:sldMkLst>
        <pc:spChg chg="mod">
          <ac:chgData name="urh trinko" userId="3b62f928bb6fe22b" providerId="LiveId" clId="{196519FD-3C64-4461-AC3D-BB99B1B5B961}" dt="2023-08-11T13:16:44.702" v="38616" actId="20577"/>
          <ac:spMkLst>
            <pc:docMk/>
            <pc:sldMk cId="2627058101" sldId="334"/>
            <ac:spMk id="2" creationId="{52926134-D68C-C4D6-B0F8-87FA6FDF092D}"/>
          </ac:spMkLst>
        </pc:spChg>
        <pc:spChg chg="mod">
          <ac:chgData name="urh trinko" userId="3b62f928bb6fe22b" providerId="LiveId" clId="{196519FD-3C64-4461-AC3D-BB99B1B5B961}" dt="2023-08-11T13:17:42.354" v="38727" actId="20577"/>
          <ac:spMkLst>
            <pc:docMk/>
            <pc:sldMk cId="2627058101" sldId="334"/>
            <ac:spMk id="3" creationId="{7BF0823E-5E92-DE03-7EC6-D462FC4624CB}"/>
          </ac:spMkLst>
        </pc:spChg>
      </pc:sldChg>
      <pc:sldChg chg="modSp new mod">
        <pc:chgData name="urh trinko" userId="3b62f928bb6fe22b" providerId="LiveId" clId="{196519FD-3C64-4461-AC3D-BB99B1B5B961}" dt="2023-08-16T13:54:17.884" v="38856" actId="20577"/>
        <pc:sldMkLst>
          <pc:docMk/>
          <pc:sldMk cId="4042863504" sldId="335"/>
        </pc:sldMkLst>
        <pc:spChg chg="mod">
          <ac:chgData name="urh trinko" userId="3b62f928bb6fe22b" providerId="LiveId" clId="{196519FD-3C64-4461-AC3D-BB99B1B5B961}" dt="2023-08-16T13:53:20.874" v="38739" actId="20577"/>
          <ac:spMkLst>
            <pc:docMk/>
            <pc:sldMk cId="4042863504" sldId="335"/>
            <ac:spMk id="2" creationId="{3EDCB634-0115-4052-238C-7492FEAE41F1}"/>
          </ac:spMkLst>
        </pc:spChg>
        <pc:spChg chg="mod">
          <ac:chgData name="urh trinko" userId="3b62f928bb6fe22b" providerId="LiveId" clId="{196519FD-3C64-4461-AC3D-BB99B1B5B961}" dt="2023-08-16T13:54:17.884" v="38856" actId="20577"/>
          <ac:spMkLst>
            <pc:docMk/>
            <pc:sldMk cId="4042863504" sldId="335"/>
            <ac:spMk id="3" creationId="{C3F40C4B-4DF8-3DD4-054A-72798E6C99A8}"/>
          </ac:spMkLst>
        </pc:spChg>
      </pc:sldChg>
      <pc:sldChg chg="addSp delSp modSp new mod">
        <pc:chgData name="urh trinko" userId="3b62f928bb6fe22b" providerId="LiveId" clId="{196519FD-3C64-4461-AC3D-BB99B1B5B961}" dt="2023-08-17T10:55:46.674" v="38891" actId="1076"/>
        <pc:sldMkLst>
          <pc:docMk/>
          <pc:sldMk cId="3883572089" sldId="336"/>
        </pc:sldMkLst>
        <pc:spChg chg="mod">
          <ac:chgData name="urh trinko" userId="3b62f928bb6fe22b" providerId="LiveId" clId="{196519FD-3C64-4461-AC3D-BB99B1B5B961}" dt="2023-08-17T10:54:45.275" v="38866" actId="20577"/>
          <ac:spMkLst>
            <pc:docMk/>
            <pc:sldMk cId="3883572089" sldId="336"/>
            <ac:spMk id="2" creationId="{7EA299D8-A354-CA42-0AA4-CD436A57E8CF}"/>
          </ac:spMkLst>
        </pc:spChg>
        <pc:spChg chg="mod">
          <ac:chgData name="urh trinko" userId="3b62f928bb6fe22b" providerId="LiveId" clId="{196519FD-3C64-4461-AC3D-BB99B1B5B961}" dt="2023-08-17T10:54:57.474" v="38885" actId="14100"/>
          <ac:spMkLst>
            <pc:docMk/>
            <pc:sldMk cId="3883572089" sldId="336"/>
            <ac:spMk id="3" creationId="{89781FC5-AB95-D159-E22B-197CBB2930A8}"/>
          </ac:spMkLst>
        </pc:spChg>
        <pc:picChg chg="add del mod">
          <ac:chgData name="urh trinko" userId="3b62f928bb6fe22b" providerId="LiveId" clId="{196519FD-3C64-4461-AC3D-BB99B1B5B961}" dt="2023-08-17T10:55:26.896" v="38887" actId="478"/>
          <ac:picMkLst>
            <pc:docMk/>
            <pc:sldMk cId="3883572089" sldId="336"/>
            <ac:picMk id="5" creationId="{A6E3FCD5-6C81-AC35-93D4-BD0C57A9CB64}"/>
          </ac:picMkLst>
        </pc:picChg>
        <pc:picChg chg="add mod">
          <ac:chgData name="urh trinko" userId="3b62f928bb6fe22b" providerId="LiveId" clId="{196519FD-3C64-4461-AC3D-BB99B1B5B961}" dt="2023-08-17T10:55:46.674" v="38891" actId="1076"/>
          <ac:picMkLst>
            <pc:docMk/>
            <pc:sldMk cId="3883572089" sldId="336"/>
            <ac:picMk id="7" creationId="{8863B815-065D-7887-CC31-DB6153F78C4A}"/>
          </ac:picMkLst>
        </pc:picChg>
      </pc:sldChg>
      <pc:sldChg chg="addSp delSp modSp new mod">
        <pc:chgData name="urh trinko" userId="3b62f928bb6fe22b" providerId="LiveId" clId="{196519FD-3C64-4461-AC3D-BB99B1B5B961}" dt="2023-08-17T11:03:50.296" v="39116" actId="1076"/>
        <pc:sldMkLst>
          <pc:docMk/>
          <pc:sldMk cId="1866704796" sldId="337"/>
        </pc:sldMkLst>
        <pc:spChg chg="del">
          <ac:chgData name="urh trinko" userId="3b62f928bb6fe22b" providerId="LiveId" clId="{196519FD-3C64-4461-AC3D-BB99B1B5B961}" dt="2023-08-17T10:55:54.410" v="38893" actId="21"/>
          <ac:spMkLst>
            <pc:docMk/>
            <pc:sldMk cId="1866704796" sldId="337"/>
            <ac:spMk id="2" creationId="{57632B72-0BE8-C2D2-0542-22CFEBFDDD8B}"/>
          </ac:spMkLst>
        </pc:spChg>
        <pc:spChg chg="mod">
          <ac:chgData name="urh trinko" userId="3b62f928bb6fe22b" providerId="LiveId" clId="{196519FD-3C64-4461-AC3D-BB99B1B5B961}" dt="2023-08-17T11:03:13.629" v="39107" actId="20577"/>
          <ac:spMkLst>
            <pc:docMk/>
            <pc:sldMk cId="1866704796" sldId="337"/>
            <ac:spMk id="3" creationId="{3720A4E2-9343-4596-475F-4190A9355A94}"/>
          </ac:spMkLst>
        </pc:spChg>
        <pc:picChg chg="add mod ord">
          <ac:chgData name="urh trinko" userId="3b62f928bb6fe22b" providerId="LiveId" clId="{196519FD-3C64-4461-AC3D-BB99B1B5B961}" dt="2023-08-17T11:03:39.270" v="39114" actId="166"/>
          <ac:picMkLst>
            <pc:docMk/>
            <pc:sldMk cId="1866704796" sldId="337"/>
            <ac:picMk id="5" creationId="{701A60CD-9FCA-241E-677E-5E933F540804}"/>
          </ac:picMkLst>
        </pc:picChg>
        <pc:picChg chg="add mod">
          <ac:chgData name="urh trinko" userId="3b62f928bb6fe22b" providerId="LiveId" clId="{196519FD-3C64-4461-AC3D-BB99B1B5B961}" dt="2023-08-17T11:03:29.915" v="39111" actId="1076"/>
          <ac:picMkLst>
            <pc:docMk/>
            <pc:sldMk cId="1866704796" sldId="337"/>
            <ac:picMk id="7" creationId="{DD2667FC-F0C8-9FE9-11B2-1DBB11D93C13}"/>
          </ac:picMkLst>
        </pc:picChg>
        <pc:picChg chg="add mod ord">
          <ac:chgData name="urh trinko" userId="3b62f928bb6fe22b" providerId="LiveId" clId="{196519FD-3C64-4461-AC3D-BB99B1B5B961}" dt="2023-08-17T11:03:50.296" v="39116" actId="1076"/>
          <ac:picMkLst>
            <pc:docMk/>
            <pc:sldMk cId="1866704796" sldId="337"/>
            <ac:picMk id="9" creationId="{1BE3DD06-7283-E36D-992C-9C2691EDA5BD}"/>
          </ac:picMkLst>
        </pc:picChg>
      </pc:sldChg>
      <pc:sldChg chg="addSp delSp modSp new mod setBg">
        <pc:chgData name="urh trinko" userId="3b62f928bb6fe22b" providerId="LiveId" clId="{196519FD-3C64-4461-AC3D-BB99B1B5B961}" dt="2023-08-18T13:17:19.735" v="39426" actId="1076"/>
        <pc:sldMkLst>
          <pc:docMk/>
          <pc:sldMk cId="3111324398" sldId="338"/>
        </pc:sldMkLst>
        <pc:spChg chg="mod">
          <ac:chgData name="urh trinko" userId="3b62f928bb6fe22b" providerId="LiveId" clId="{196519FD-3C64-4461-AC3D-BB99B1B5B961}" dt="2023-08-18T13:16:46.712" v="39405" actId="26606"/>
          <ac:spMkLst>
            <pc:docMk/>
            <pc:sldMk cId="3111324398" sldId="338"/>
            <ac:spMk id="2" creationId="{EF80A957-5442-52C7-9A65-81381306A22E}"/>
          </ac:spMkLst>
        </pc:spChg>
        <pc:spChg chg="mod">
          <ac:chgData name="urh trinko" userId="3b62f928bb6fe22b" providerId="LiveId" clId="{196519FD-3C64-4461-AC3D-BB99B1B5B961}" dt="2023-08-18T13:16:46.712" v="39405" actId="26606"/>
          <ac:spMkLst>
            <pc:docMk/>
            <pc:sldMk cId="3111324398" sldId="338"/>
            <ac:spMk id="3" creationId="{920FE040-6B31-4B39-D8BA-617AB19D21E1}"/>
          </ac:spMkLst>
        </pc:spChg>
        <pc:spChg chg="add del">
          <ac:chgData name="urh trinko" userId="3b62f928bb6fe22b" providerId="LiveId" clId="{196519FD-3C64-4461-AC3D-BB99B1B5B961}" dt="2023-08-18T13:16:46.712" v="39405" actId="26606"/>
          <ac:spMkLst>
            <pc:docMk/>
            <pc:sldMk cId="3111324398" sldId="338"/>
            <ac:spMk id="12" creationId="{385E1BDC-A9B0-4A87-82E3-F3187F69A802}"/>
          </ac:spMkLst>
        </pc:spChg>
        <pc:spChg chg="add del">
          <ac:chgData name="urh trinko" userId="3b62f928bb6fe22b" providerId="LiveId" clId="{196519FD-3C64-4461-AC3D-BB99B1B5B961}" dt="2023-08-18T13:16:46.712" v="39405" actId="26606"/>
          <ac:spMkLst>
            <pc:docMk/>
            <pc:sldMk cId="3111324398" sldId="338"/>
            <ac:spMk id="14" creationId="{0990C621-3B8B-4820-8328-D47EF7CE823C}"/>
          </ac:spMkLst>
        </pc:spChg>
        <pc:spChg chg="add del">
          <ac:chgData name="urh trinko" userId="3b62f928bb6fe22b" providerId="LiveId" clId="{196519FD-3C64-4461-AC3D-BB99B1B5B961}" dt="2023-08-18T13:16:46.712" v="39405" actId="26606"/>
          <ac:spMkLst>
            <pc:docMk/>
            <pc:sldMk cId="3111324398" sldId="338"/>
            <ac:spMk id="16" creationId="{C1A2385B-1D2A-4E17-84FA-6CB7F0AAE473}"/>
          </ac:spMkLst>
        </pc:spChg>
        <pc:spChg chg="add del">
          <ac:chgData name="urh trinko" userId="3b62f928bb6fe22b" providerId="LiveId" clId="{196519FD-3C64-4461-AC3D-BB99B1B5B961}" dt="2023-08-18T13:16:46.712" v="39405" actId="26606"/>
          <ac:spMkLst>
            <pc:docMk/>
            <pc:sldMk cId="3111324398" sldId="338"/>
            <ac:spMk id="18" creationId="{5E791F2F-79DB-4CC0-9FA1-001E3E91E8B7}"/>
          </ac:spMkLst>
        </pc:spChg>
        <pc:picChg chg="add mod ord">
          <ac:chgData name="urh trinko" userId="3b62f928bb6fe22b" providerId="LiveId" clId="{196519FD-3C64-4461-AC3D-BB99B1B5B961}" dt="2023-08-18T13:17:08.830" v="39420" actId="14100"/>
          <ac:picMkLst>
            <pc:docMk/>
            <pc:sldMk cId="3111324398" sldId="338"/>
            <ac:picMk id="5" creationId="{74292479-E8A9-F608-A32D-F93CA4D86C95}"/>
          </ac:picMkLst>
        </pc:picChg>
        <pc:picChg chg="add mod">
          <ac:chgData name="urh trinko" userId="3b62f928bb6fe22b" providerId="LiveId" clId="{196519FD-3C64-4461-AC3D-BB99B1B5B961}" dt="2023-08-18T13:17:19.735" v="39426" actId="1076"/>
          <ac:picMkLst>
            <pc:docMk/>
            <pc:sldMk cId="3111324398" sldId="338"/>
            <ac:picMk id="7" creationId="{97F40B7A-A33B-3DF9-F373-949212E4FDAB}"/>
          </ac:picMkLst>
        </pc:picChg>
      </pc:sldChg>
      <pc:sldChg chg="addSp delSp modSp new mod">
        <pc:chgData name="urh trinko" userId="3b62f928bb6fe22b" providerId="LiveId" clId="{196519FD-3C64-4461-AC3D-BB99B1B5B961}" dt="2023-08-22T13:34:50.968" v="39687" actId="21"/>
        <pc:sldMkLst>
          <pc:docMk/>
          <pc:sldMk cId="3009800333" sldId="339"/>
        </pc:sldMkLst>
        <pc:spChg chg="mod">
          <ac:chgData name="urh trinko" userId="3b62f928bb6fe22b" providerId="LiveId" clId="{196519FD-3C64-4461-AC3D-BB99B1B5B961}" dt="2023-08-21T13:50:02.907" v="39436" actId="20577"/>
          <ac:spMkLst>
            <pc:docMk/>
            <pc:sldMk cId="3009800333" sldId="339"/>
            <ac:spMk id="2" creationId="{41F1E340-2440-2AB5-6E39-8D2B580A02DC}"/>
          </ac:spMkLst>
        </pc:spChg>
        <pc:spChg chg="mod">
          <ac:chgData name="urh trinko" userId="3b62f928bb6fe22b" providerId="LiveId" clId="{196519FD-3C64-4461-AC3D-BB99B1B5B961}" dt="2023-08-21T13:51:17.275" v="39684" actId="20577"/>
          <ac:spMkLst>
            <pc:docMk/>
            <pc:sldMk cId="3009800333" sldId="339"/>
            <ac:spMk id="3" creationId="{8AA48759-1729-29FD-E058-2C1817FADEBE}"/>
          </ac:spMkLst>
        </pc:spChg>
        <pc:picChg chg="add del mod">
          <ac:chgData name="urh trinko" userId="3b62f928bb6fe22b" providerId="LiveId" clId="{196519FD-3C64-4461-AC3D-BB99B1B5B961}" dt="2023-08-22T13:34:50.968" v="39687" actId="21"/>
          <ac:picMkLst>
            <pc:docMk/>
            <pc:sldMk cId="3009800333" sldId="339"/>
            <ac:picMk id="4" creationId="{92252485-7126-AC72-C076-6B2AD88A839C}"/>
          </ac:picMkLst>
        </pc:picChg>
      </pc:sldChg>
      <pc:sldChg chg="modSp new mod">
        <pc:chgData name="urh trinko" userId="3b62f928bb6fe22b" providerId="LiveId" clId="{196519FD-3C64-4461-AC3D-BB99B1B5B961}" dt="2023-08-24T08:15:08.750" v="40137" actId="20577"/>
        <pc:sldMkLst>
          <pc:docMk/>
          <pc:sldMk cId="2824974586" sldId="340"/>
        </pc:sldMkLst>
        <pc:spChg chg="mod">
          <ac:chgData name="urh trinko" userId="3b62f928bb6fe22b" providerId="LiveId" clId="{196519FD-3C64-4461-AC3D-BB99B1B5B961}" dt="2023-08-22T13:36:21.307" v="39697" actId="20577"/>
          <ac:spMkLst>
            <pc:docMk/>
            <pc:sldMk cId="2824974586" sldId="340"/>
            <ac:spMk id="2" creationId="{01E6C2DA-DBB2-332A-B3D3-766B03C50A87}"/>
          </ac:spMkLst>
        </pc:spChg>
        <pc:spChg chg="mod">
          <ac:chgData name="urh trinko" userId="3b62f928bb6fe22b" providerId="LiveId" clId="{196519FD-3C64-4461-AC3D-BB99B1B5B961}" dt="2023-08-24T08:15:08.750" v="40137" actId="20577"/>
          <ac:spMkLst>
            <pc:docMk/>
            <pc:sldMk cId="2824974586" sldId="340"/>
            <ac:spMk id="3" creationId="{266D49A9-F072-FCE6-93C8-B25125F0E9D8}"/>
          </ac:spMkLst>
        </pc:spChg>
      </pc:sldChg>
      <pc:sldChg chg="modSp new mod">
        <pc:chgData name="urh trinko" userId="3b62f928bb6fe22b" providerId="LiveId" clId="{196519FD-3C64-4461-AC3D-BB99B1B5B961}" dt="2023-08-24T13:36:50.657" v="40161" actId="20577"/>
        <pc:sldMkLst>
          <pc:docMk/>
          <pc:sldMk cId="3189679556" sldId="341"/>
        </pc:sldMkLst>
        <pc:spChg chg="mod">
          <ac:chgData name="urh trinko" userId="3b62f928bb6fe22b" providerId="LiveId" clId="{196519FD-3C64-4461-AC3D-BB99B1B5B961}" dt="2023-08-24T13:36:45.254" v="40152" actId="20577"/>
          <ac:spMkLst>
            <pc:docMk/>
            <pc:sldMk cId="3189679556" sldId="341"/>
            <ac:spMk id="2" creationId="{8E5603A5-E1F5-4012-27E9-6B386F9EF3C2}"/>
          </ac:spMkLst>
        </pc:spChg>
        <pc:spChg chg="mod">
          <ac:chgData name="urh trinko" userId="3b62f928bb6fe22b" providerId="LiveId" clId="{196519FD-3C64-4461-AC3D-BB99B1B5B961}" dt="2023-08-24T13:36:50.657" v="40161" actId="20577"/>
          <ac:spMkLst>
            <pc:docMk/>
            <pc:sldMk cId="3189679556" sldId="341"/>
            <ac:spMk id="3" creationId="{8631CE50-C616-5350-C3C0-52125E266EE3}"/>
          </ac:spMkLst>
        </pc:spChg>
      </pc:sldChg>
    </pc:docChg>
  </pc:docChgLst>
</pc:chgInfo>
</file>

<file path=ppt/comments/modernComment_110_A9227D5C.xml><?xml version="1.0" encoding="utf-8"?>
<p188:cmLst xmlns:a="http://schemas.openxmlformats.org/drawingml/2006/main" xmlns:r="http://schemas.openxmlformats.org/officeDocument/2006/relationships" xmlns:p188="http://schemas.microsoft.com/office/powerpoint/2018/8/main">
  <p188:cm id="{3C3B794D-B0E5-4BA9-AD1D-8578D55E8DF7}" authorId="{EFBB1C7F-32F4-7B20-33F5-04C158BCC2FC}" created="2023-08-03T07:22:34.971">
    <pc:sldMkLst xmlns:pc="http://schemas.microsoft.com/office/powerpoint/2013/main/command">
      <pc:docMk/>
      <pc:sldMk cId="2837609820" sldId="272"/>
    </pc:sldMkLst>
    <p188:txBody>
      <a:bodyPr/>
      <a:lstStyle/>
      <a:p>
        <a:r>
          <a:rPr lang="sl-SI"/>
          <a:t>Important</a:t>
        </a:r>
      </a:p>
    </p188:txBody>
  </p188:cm>
</p188:cmLst>
</file>

<file path=ppt/comments/modernComment_116_27B821CA.xml><?xml version="1.0" encoding="utf-8"?>
<p188:cmLst xmlns:a="http://schemas.openxmlformats.org/drawingml/2006/main" xmlns:r="http://schemas.openxmlformats.org/officeDocument/2006/relationships" xmlns:p188="http://schemas.microsoft.com/office/powerpoint/2018/8/main">
  <p188:cm id="{E768DB92-9DB8-45AE-8508-AA8DECC611FC}" authorId="{EFBB1C7F-32F4-7B20-33F5-04C158BCC2FC}" created="2023-08-03T08:05:35.429">
    <pc:sldMkLst xmlns:pc="http://schemas.microsoft.com/office/powerpoint/2013/main/command">
      <pc:docMk/>
      <pc:sldMk cId="666378698" sldId="278"/>
    </pc:sldMkLst>
    <p188:txBody>
      <a:bodyPr/>
      <a:lstStyle/>
      <a:p>
        <a:r>
          <a:rPr lang="sl-SI"/>
          <a:t>Montion in report.</a:t>
        </a:r>
      </a:p>
    </p188:txBody>
  </p188:cm>
</p188:cmLst>
</file>

<file path=ppt/comments/modernComment_11C_278713C7.xml><?xml version="1.0" encoding="utf-8"?>
<p188:cmLst xmlns:a="http://schemas.openxmlformats.org/drawingml/2006/main" xmlns:r="http://schemas.openxmlformats.org/officeDocument/2006/relationships" xmlns:p188="http://schemas.microsoft.com/office/powerpoint/2018/8/main">
  <p188:cm id="{F122C2EA-FBDD-4BC3-ACBF-4FCFEE3B5B36}" authorId="{EFBB1C7F-32F4-7B20-33F5-04C158BCC2FC}" created="2023-08-03T08:06:13.866">
    <pc:sldMkLst xmlns:pc="http://schemas.microsoft.com/office/powerpoint/2013/main/command">
      <pc:docMk/>
      <pc:sldMk cId="663163847" sldId="284"/>
    </pc:sldMkLst>
    <p188:txBody>
      <a:bodyPr/>
      <a:lstStyle/>
      <a:p>
        <a:r>
          <a:rPr lang="sl-SI"/>
          <a:t>Montion in report.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1B52E-8404-4332-9630-5FBA18E64E09}" type="datetimeFigureOut">
              <a:rPr lang="sl-SI" smtClean="0"/>
              <a:t>24. 08. 2023</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1834-AA1B-43C2-B6D5-2E8F797B87D5}" type="slidenum">
              <a:rPr lang="sl-SI" smtClean="0"/>
              <a:t>‹#›</a:t>
            </a:fld>
            <a:endParaRPr lang="sl-SI"/>
          </a:p>
        </p:txBody>
      </p:sp>
    </p:spTree>
    <p:extLst>
      <p:ext uri="{BB962C8B-B14F-4D97-AF65-F5344CB8AC3E}">
        <p14:creationId xmlns:p14="http://schemas.microsoft.com/office/powerpoint/2010/main" val="121968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8D41834-AA1B-43C2-B6D5-2E8F797B87D5}" type="slidenum">
              <a:rPr lang="sl-SI" smtClean="0"/>
              <a:t>23</a:t>
            </a:fld>
            <a:endParaRPr lang="sl-SI"/>
          </a:p>
        </p:txBody>
      </p:sp>
    </p:spTree>
    <p:extLst>
      <p:ext uri="{BB962C8B-B14F-4D97-AF65-F5344CB8AC3E}">
        <p14:creationId xmlns:p14="http://schemas.microsoft.com/office/powerpoint/2010/main" val="31229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24. 08. 2023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0_A9227D5C.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6_27B821CA.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278713C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the </a:t>
            </a:r>
            <a:r>
              <a:rPr lang="en-SI" dirty="0">
                <a:hlinkClick r:id="rId2"/>
              </a:rPr>
              <a:t>Levenberg-Marquardt</a:t>
            </a:r>
            <a:r>
              <a:rPr lang="en-SI" dirty="0"/>
              <a:t> (page 707) 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solidFill>
                  <a:srgbClr val="FF0000"/>
                </a:solidFill>
              </a:rPr>
              <a:t>CORRECTING</a:t>
            </a:r>
            <a:r>
              <a:rPr lang="en-SI" dirty="0"/>
              <a:t>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activity.</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AC47E0-7CAF-8AC9-7C7B-AF9E61FF35B1}"/>
              </a:ext>
            </a:extLst>
          </p:cNvPr>
          <p:cNvSpPr>
            <a:spLocks noGrp="1"/>
          </p:cNvSpPr>
          <p:nvPr>
            <p:ph type="title"/>
          </p:nvPr>
        </p:nvSpPr>
        <p:spPr/>
        <p:txBody>
          <a:bodyPr/>
          <a:lstStyle/>
          <a:p>
            <a:r>
              <a:rPr lang="en-SI" dirty="0"/>
              <a:t>3.8.2023</a:t>
            </a:r>
            <a:endParaRPr lang="sl-SI" dirty="0"/>
          </a:p>
        </p:txBody>
      </p:sp>
      <p:sp>
        <p:nvSpPr>
          <p:cNvPr id="3" name="Označba mesta vsebine 2">
            <a:extLst>
              <a:ext uri="{FF2B5EF4-FFF2-40B4-BE49-F238E27FC236}">
                <a16:creationId xmlns:a16="http://schemas.microsoft.com/office/drawing/2014/main" id="{2A0FE19A-CA4C-F458-557D-F4953C893B74}"/>
              </a:ext>
            </a:extLst>
          </p:cNvPr>
          <p:cNvSpPr>
            <a:spLocks noGrp="1"/>
          </p:cNvSpPr>
          <p:nvPr>
            <p:ph idx="1"/>
          </p:nvPr>
        </p:nvSpPr>
        <p:spPr/>
        <p:txBody>
          <a:bodyPr/>
          <a:lstStyle/>
          <a:p>
            <a:r>
              <a:rPr lang="en-SI" dirty="0"/>
              <a:t>Prep</a:t>
            </a:r>
            <a:r>
              <a:rPr lang="sl-SI" dirty="0"/>
              <a:t>a</a:t>
            </a:r>
            <a:r>
              <a:rPr lang="en-SI" dirty="0"/>
              <a:t>ration to write a report</a:t>
            </a:r>
          </a:p>
          <a:p>
            <a:r>
              <a:rPr lang="en-SI" dirty="0"/>
              <a:t>Created a new directory with </a:t>
            </a:r>
            <a:r>
              <a:rPr lang="en-SI" dirty="0" err="1"/>
              <a:t>sep</a:t>
            </a:r>
            <a:r>
              <a:rPr lang="sl-SI" dirty="0"/>
              <a:t>a</a:t>
            </a:r>
            <a:r>
              <a:rPr lang="en-SI" dirty="0"/>
              <a:t>rate .</a:t>
            </a:r>
            <a:r>
              <a:rPr lang="en-SI" dirty="0" err="1"/>
              <a:t>py</a:t>
            </a:r>
            <a:r>
              <a:rPr lang="en-SI" dirty="0"/>
              <a:t> files (subsid</a:t>
            </a:r>
            <a:r>
              <a:rPr lang="sl-SI" dirty="0"/>
              <a:t>i</a:t>
            </a:r>
            <a:r>
              <a:rPr lang="en-SI" dirty="0" err="1"/>
              <a:t>ary</a:t>
            </a:r>
            <a:r>
              <a:rPr lang="en-SI" dirty="0"/>
              <a:t>, zigzag, spiral, combination and example) which will have better comments and will be clearer.</a:t>
            </a:r>
            <a:endParaRPr lang="sl-SI" dirty="0"/>
          </a:p>
        </p:txBody>
      </p:sp>
    </p:spTree>
    <p:extLst>
      <p:ext uri="{BB962C8B-B14F-4D97-AF65-F5344CB8AC3E}">
        <p14:creationId xmlns:p14="http://schemas.microsoft.com/office/powerpoint/2010/main" val="369081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5605562-664A-B634-740C-9C1DAC3BF7F8}"/>
              </a:ext>
            </a:extLst>
          </p:cNvPr>
          <p:cNvSpPr>
            <a:spLocks noGrp="1"/>
          </p:cNvSpPr>
          <p:nvPr>
            <p:ph type="title"/>
          </p:nvPr>
        </p:nvSpPr>
        <p:spPr/>
        <p:txBody>
          <a:bodyPr/>
          <a:lstStyle/>
          <a:p>
            <a:r>
              <a:rPr lang="en-SI" dirty="0"/>
              <a:t>4.8.2023</a:t>
            </a:r>
            <a:endParaRPr lang="sl-SI" dirty="0"/>
          </a:p>
        </p:txBody>
      </p:sp>
      <p:sp>
        <p:nvSpPr>
          <p:cNvPr id="3" name="Označba mesta vsebine 2">
            <a:extLst>
              <a:ext uri="{FF2B5EF4-FFF2-40B4-BE49-F238E27FC236}">
                <a16:creationId xmlns:a16="http://schemas.microsoft.com/office/drawing/2014/main" id="{3F15578C-11BD-151D-ECB3-EF22D371B366}"/>
              </a:ext>
            </a:extLst>
          </p:cNvPr>
          <p:cNvSpPr>
            <a:spLocks noGrp="1"/>
          </p:cNvSpPr>
          <p:nvPr>
            <p:ph idx="1"/>
          </p:nvPr>
        </p:nvSpPr>
        <p:spPr/>
        <p:txBody>
          <a:bodyPr/>
          <a:lstStyle/>
          <a:p>
            <a:r>
              <a:rPr lang="en-SI" dirty="0"/>
              <a:t>Finished making zigzag and spiral code cleaner. Also fixed some code</a:t>
            </a:r>
          </a:p>
          <a:p>
            <a:r>
              <a:rPr lang="en-SI" dirty="0"/>
              <a:t>Made a universal location-finding function</a:t>
            </a:r>
          </a:p>
          <a:p>
            <a:r>
              <a:rPr lang="en-SI" dirty="0"/>
              <a:t>For next week: first in </a:t>
            </a:r>
            <a:r>
              <a:rPr lang="en-SI" dirty="0" err="1"/>
              <a:t>report_code</a:t>
            </a:r>
            <a:r>
              <a:rPr lang="en-SI" dirty="0"/>
              <a:t> directory add code that analyses the simulations. Then write a report for everything except experimental data. Then write to </a:t>
            </a:r>
            <a:r>
              <a:rPr lang="en-SI" dirty="0" err="1"/>
              <a:t>dr</a:t>
            </a:r>
            <a:r>
              <a:rPr lang="en-SI" dirty="0"/>
              <a:t> </a:t>
            </a:r>
            <a:r>
              <a:rPr lang="en-SI" dirty="0" err="1"/>
              <a:t>Mihovilović</a:t>
            </a:r>
            <a:r>
              <a:rPr lang="en-SI" dirty="0"/>
              <a:t> and prepare for a possible experimental testing.</a:t>
            </a:r>
            <a:endParaRPr lang="sl-SI" dirty="0"/>
          </a:p>
        </p:txBody>
      </p:sp>
    </p:spTree>
    <p:extLst>
      <p:ext uri="{BB962C8B-B14F-4D97-AF65-F5344CB8AC3E}">
        <p14:creationId xmlns:p14="http://schemas.microsoft.com/office/powerpoint/2010/main" val="3966297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F01ADD5-F75C-E21F-A36C-E81E1661B3B4}"/>
              </a:ext>
            </a:extLst>
          </p:cNvPr>
          <p:cNvSpPr>
            <a:spLocks noGrp="1"/>
          </p:cNvSpPr>
          <p:nvPr>
            <p:ph type="title"/>
          </p:nvPr>
        </p:nvSpPr>
        <p:spPr/>
        <p:txBody>
          <a:bodyPr/>
          <a:lstStyle/>
          <a:p>
            <a:r>
              <a:rPr lang="en-SI" dirty="0"/>
              <a:t>8.8.2023</a:t>
            </a:r>
            <a:endParaRPr lang="sl-SI" dirty="0"/>
          </a:p>
        </p:txBody>
      </p:sp>
      <p:sp>
        <p:nvSpPr>
          <p:cNvPr id="3" name="Označba mesta vsebine 2">
            <a:extLst>
              <a:ext uri="{FF2B5EF4-FFF2-40B4-BE49-F238E27FC236}">
                <a16:creationId xmlns:a16="http://schemas.microsoft.com/office/drawing/2014/main" id="{46B239C6-5599-EC12-F2C3-DC1FE539A947}"/>
              </a:ext>
            </a:extLst>
          </p:cNvPr>
          <p:cNvSpPr>
            <a:spLocks noGrp="1"/>
          </p:cNvSpPr>
          <p:nvPr>
            <p:ph idx="1"/>
          </p:nvPr>
        </p:nvSpPr>
        <p:spPr>
          <a:xfrm>
            <a:off x="838200" y="1556657"/>
            <a:ext cx="10515600" cy="2471057"/>
          </a:xfrm>
        </p:spPr>
        <p:txBody>
          <a:bodyPr>
            <a:normAutofit fontScale="77500" lnSpcReduction="20000"/>
          </a:bodyPr>
          <a:lstStyle/>
          <a:p>
            <a:r>
              <a:rPr lang="en-SI" dirty="0"/>
              <a:t>Problem with simulating source at different tiles of the plain with a loop going through the entire grid.</a:t>
            </a:r>
          </a:p>
          <a:p>
            <a:r>
              <a:rPr lang="en-SI" dirty="0"/>
              <a:t>The problem is that you sometimes get the result but other times we get a </a:t>
            </a:r>
            <a:r>
              <a:rPr lang="en-SI" dirty="0" err="1"/>
              <a:t>RuntimeError</a:t>
            </a:r>
            <a:r>
              <a:rPr lang="en-SI" dirty="0"/>
              <a:t>, which is the result of </a:t>
            </a:r>
            <a:r>
              <a:rPr lang="en-SI" dirty="0" err="1"/>
              <a:t>curve_fit</a:t>
            </a:r>
            <a:r>
              <a:rPr lang="en-SI" dirty="0"/>
              <a:t> not being able to fit all the parameters. The number of times we don’t get an error decreases with the number of tiles into which we divide the grid (left image: 25 ~ 30% </a:t>
            </a:r>
            <a:r>
              <a:rPr lang="en-SI" dirty="0" err="1"/>
              <a:t>suc</a:t>
            </a:r>
            <a:r>
              <a:rPr lang="sl-SI" dirty="0"/>
              <a:t>c</a:t>
            </a:r>
            <a:r>
              <a:rPr lang="en-SI" dirty="0" err="1"/>
              <a:t>ess</a:t>
            </a:r>
            <a:r>
              <a:rPr lang="en-SI" dirty="0"/>
              <a:t> rate and right image: 100 ~20% success rate).</a:t>
            </a:r>
          </a:p>
          <a:p>
            <a:r>
              <a:rPr lang="en-SI" dirty="0"/>
              <a:t>There also seem to be tiles where the </a:t>
            </a:r>
            <a:r>
              <a:rPr lang="en-SI" dirty="0" err="1"/>
              <a:t>RuntimeError</a:t>
            </a:r>
            <a:r>
              <a:rPr lang="en-SI" dirty="0"/>
              <a:t> occurs more often the others. This is around the </a:t>
            </a:r>
            <a:r>
              <a:rPr lang="en-SI" dirty="0" err="1"/>
              <a:t>center</a:t>
            </a:r>
            <a:r>
              <a:rPr lang="en-SI" dirty="0"/>
              <a:t> of the plain.</a:t>
            </a:r>
            <a:endParaRPr lang="sl-SI" dirty="0"/>
          </a:p>
        </p:txBody>
      </p:sp>
      <p:pic>
        <p:nvPicPr>
          <p:cNvPr id="5" name="Slika 4" descr="Slika, ki vsebuje besede barvitost, kvadrat, pravokotnik, vijolično&#10;&#10;Opis je samodejno ustvarjen">
            <a:extLst>
              <a:ext uri="{FF2B5EF4-FFF2-40B4-BE49-F238E27FC236}">
                <a16:creationId xmlns:a16="http://schemas.microsoft.com/office/drawing/2014/main" id="{097B5FEA-1E72-CFD2-C72B-A6FAC887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460" y="4116771"/>
            <a:ext cx="3600000" cy="2549249"/>
          </a:xfrm>
          <a:prstGeom prst="rect">
            <a:avLst/>
          </a:prstGeom>
        </p:spPr>
      </p:pic>
      <p:pic>
        <p:nvPicPr>
          <p:cNvPr id="7" name="Slika 6" descr="Slika, ki vsebuje besede vijolično, barvitost, posnetek zaslona, španski bezeg&#10;&#10;Opis je samodejno ustvarjen">
            <a:extLst>
              <a:ext uri="{FF2B5EF4-FFF2-40B4-BE49-F238E27FC236}">
                <a16:creationId xmlns:a16="http://schemas.microsoft.com/office/drawing/2014/main" id="{C1A17911-B888-64F6-10FC-1BF8ADD3C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4116771"/>
            <a:ext cx="3600000" cy="2549249"/>
          </a:xfrm>
          <a:prstGeom prst="rect">
            <a:avLst/>
          </a:prstGeom>
        </p:spPr>
      </p:pic>
    </p:spTree>
    <p:extLst>
      <p:ext uri="{BB962C8B-B14F-4D97-AF65-F5344CB8AC3E}">
        <p14:creationId xmlns:p14="http://schemas.microsoft.com/office/powerpoint/2010/main" val="1439887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C83A6A40-9EDF-939E-3539-84D42ECF8F95}"/>
              </a:ext>
            </a:extLst>
          </p:cNvPr>
          <p:cNvSpPr>
            <a:spLocks noGrp="1"/>
          </p:cNvSpPr>
          <p:nvPr>
            <p:ph idx="1"/>
          </p:nvPr>
        </p:nvSpPr>
        <p:spPr>
          <a:xfrm>
            <a:off x="838200" y="598714"/>
            <a:ext cx="10515600" cy="5578249"/>
          </a:xfrm>
        </p:spPr>
        <p:txBody>
          <a:bodyPr/>
          <a:lstStyle/>
          <a:p>
            <a:r>
              <a:rPr lang="en-SI" dirty="0"/>
              <a:t>Starting to write the final report on </a:t>
            </a:r>
            <a:r>
              <a:rPr lang="en-SI"/>
              <a:t>the project.</a:t>
            </a:r>
            <a:endParaRPr lang="sl-SI" dirty="0"/>
          </a:p>
        </p:txBody>
      </p:sp>
    </p:spTree>
    <p:extLst>
      <p:ext uri="{BB962C8B-B14F-4D97-AF65-F5344CB8AC3E}">
        <p14:creationId xmlns:p14="http://schemas.microsoft.com/office/powerpoint/2010/main" val="297036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661A895-5274-533C-6F74-2984E4FCFD74}"/>
              </a:ext>
            </a:extLst>
          </p:cNvPr>
          <p:cNvSpPr>
            <a:spLocks noGrp="1"/>
          </p:cNvSpPr>
          <p:nvPr>
            <p:ph type="title"/>
          </p:nvPr>
        </p:nvSpPr>
        <p:spPr/>
        <p:txBody>
          <a:bodyPr/>
          <a:lstStyle/>
          <a:p>
            <a:r>
              <a:rPr lang="en-SI" dirty="0"/>
              <a:t>9.8.2023</a:t>
            </a:r>
            <a:endParaRPr lang="sl-SI" dirty="0"/>
          </a:p>
        </p:txBody>
      </p:sp>
      <p:sp>
        <p:nvSpPr>
          <p:cNvPr id="3" name="Označba mesta vsebine 2">
            <a:extLst>
              <a:ext uri="{FF2B5EF4-FFF2-40B4-BE49-F238E27FC236}">
                <a16:creationId xmlns:a16="http://schemas.microsoft.com/office/drawing/2014/main" id="{C1480632-F8EA-A2A8-6329-5697CAB58023}"/>
              </a:ext>
            </a:extLst>
          </p:cNvPr>
          <p:cNvSpPr>
            <a:spLocks noGrp="1"/>
          </p:cNvSpPr>
          <p:nvPr>
            <p:ph idx="1"/>
          </p:nvPr>
        </p:nvSpPr>
        <p:spPr/>
        <p:txBody>
          <a:bodyPr/>
          <a:lstStyle/>
          <a:p>
            <a:r>
              <a:rPr lang="en-SI" dirty="0"/>
              <a:t>The final version of the activity function.</a:t>
            </a:r>
          </a:p>
          <a:p>
            <a:r>
              <a:rPr lang="en-SI" dirty="0"/>
              <a:t>Final report</a:t>
            </a:r>
            <a:endParaRPr lang="sl-SI" dirty="0"/>
          </a:p>
        </p:txBody>
      </p:sp>
    </p:spTree>
    <p:extLst>
      <p:ext uri="{BB962C8B-B14F-4D97-AF65-F5344CB8AC3E}">
        <p14:creationId xmlns:p14="http://schemas.microsoft.com/office/powerpoint/2010/main" val="25992434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DAE8EE5-DEEC-BB8D-3369-02A216997C8E}"/>
              </a:ext>
            </a:extLst>
          </p:cNvPr>
          <p:cNvSpPr>
            <a:spLocks noGrp="1"/>
          </p:cNvSpPr>
          <p:nvPr>
            <p:ph type="title"/>
          </p:nvPr>
        </p:nvSpPr>
        <p:spPr/>
        <p:txBody>
          <a:bodyPr/>
          <a:lstStyle/>
          <a:p>
            <a:r>
              <a:rPr lang="en-SI" dirty="0"/>
              <a:t>10.8.2023</a:t>
            </a:r>
            <a:endParaRPr lang="sl-SI" dirty="0"/>
          </a:p>
        </p:txBody>
      </p:sp>
      <p:sp>
        <p:nvSpPr>
          <p:cNvPr id="3" name="Označba mesta vsebine 2">
            <a:extLst>
              <a:ext uri="{FF2B5EF4-FFF2-40B4-BE49-F238E27FC236}">
                <a16:creationId xmlns:a16="http://schemas.microsoft.com/office/drawing/2014/main" id="{91E6A297-008E-6ACB-FA2D-8C767A4C7B6B}"/>
              </a:ext>
            </a:extLst>
          </p:cNvPr>
          <p:cNvSpPr>
            <a:spLocks noGrp="1"/>
          </p:cNvSpPr>
          <p:nvPr>
            <p:ph idx="1"/>
          </p:nvPr>
        </p:nvSpPr>
        <p:spPr/>
        <p:txBody>
          <a:bodyPr/>
          <a:lstStyle/>
          <a:p>
            <a:r>
              <a:rPr lang="en-SI" dirty="0"/>
              <a:t>Final report</a:t>
            </a:r>
          </a:p>
          <a:p>
            <a:r>
              <a:rPr lang="en-SI" dirty="0"/>
              <a:t>Add graphs for deviation to changing h, K and dt.</a:t>
            </a:r>
            <a:endParaRPr lang="sl-SI" dirty="0"/>
          </a:p>
        </p:txBody>
      </p:sp>
    </p:spTree>
    <p:extLst>
      <p:ext uri="{BB962C8B-B14F-4D97-AF65-F5344CB8AC3E}">
        <p14:creationId xmlns:p14="http://schemas.microsoft.com/office/powerpoint/2010/main" val="295451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2926134-D68C-C4D6-B0F8-87FA6FDF092D}"/>
              </a:ext>
            </a:extLst>
          </p:cNvPr>
          <p:cNvSpPr>
            <a:spLocks noGrp="1"/>
          </p:cNvSpPr>
          <p:nvPr>
            <p:ph type="title"/>
          </p:nvPr>
        </p:nvSpPr>
        <p:spPr/>
        <p:txBody>
          <a:bodyPr/>
          <a:lstStyle/>
          <a:p>
            <a:r>
              <a:rPr lang="en-SI" dirty="0"/>
              <a:t>11.8.2023</a:t>
            </a:r>
            <a:endParaRPr lang="sl-SI" dirty="0"/>
          </a:p>
        </p:txBody>
      </p:sp>
      <p:sp>
        <p:nvSpPr>
          <p:cNvPr id="3" name="Označba mesta vsebine 2">
            <a:extLst>
              <a:ext uri="{FF2B5EF4-FFF2-40B4-BE49-F238E27FC236}">
                <a16:creationId xmlns:a16="http://schemas.microsoft.com/office/drawing/2014/main" id="{7BF0823E-5E92-DE03-7EC6-D462FC4624CB}"/>
              </a:ext>
            </a:extLst>
          </p:cNvPr>
          <p:cNvSpPr>
            <a:spLocks noGrp="1"/>
          </p:cNvSpPr>
          <p:nvPr>
            <p:ph idx="1"/>
          </p:nvPr>
        </p:nvSpPr>
        <p:spPr/>
        <p:txBody>
          <a:bodyPr/>
          <a:lstStyle/>
          <a:p>
            <a:r>
              <a:rPr lang="en-SI" dirty="0"/>
              <a:t>Continu work on report.</a:t>
            </a:r>
          </a:p>
          <a:p>
            <a:r>
              <a:rPr lang="en-SI" dirty="0"/>
              <a:t>Creating devToParsErrbar.py</a:t>
            </a:r>
          </a:p>
          <a:p>
            <a:r>
              <a:rPr lang="en-SI" dirty="0"/>
              <a:t>Tidying up devToPars.py</a:t>
            </a:r>
            <a:endParaRPr lang="sl-SI" dirty="0"/>
          </a:p>
        </p:txBody>
      </p:sp>
    </p:spTree>
    <p:extLst>
      <p:ext uri="{BB962C8B-B14F-4D97-AF65-F5344CB8AC3E}">
        <p14:creationId xmlns:p14="http://schemas.microsoft.com/office/powerpoint/2010/main" val="262705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EDCB634-0115-4052-238C-7492FEAE41F1}"/>
              </a:ext>
            </a:extLst>
          </p:cNvPr>
          <p:cNvSpPr>
            <a:spLocks noGrp="1"/>
          </p:cNvSpPr>
          <p:nvPr>
            <p:ph type="title"/>
          </p:nvPr>
        </p:nvSpPr>
        <p:spPr/>
        <p:txBody>
          <a:bodyPr/>
          <a:lstStyle/>
          <a:p>
            <a:r>
              <a:rPr lang="en-SI" dirty="0"/>
              <a:t>16.8.2023</a:t>
            </a:r>
            <a:endParaRPr lang="sl-SI" dirty="0"/>
          </a:p>
        </p:txBody>
      </p:sp>
      <p:sp>
        <p:nvSpPr>
          <p:cNvPr id="3" name="Označba mesta vsebine 2">
            <a:extLst>
              <a:ext uri="{FF2B5EF4-FFF2-40B4-BE49-F238E27FC236}">
                <a16:creationId xmlns:a16="http://schemas.microsoft.com/office/drawing/2014/main" id="{C3F40C4B-4DF8-3DD4-054A-72798E6C99A8}"/>
              </a:ext>
            </a:extLst>
          </p:cNvPr>
          <p:cNvSpPr>
            <a:spLocks noGrp="1"/>
          </p:cNvSpPr>
          <p:nvPr>
            <p:ph idx="1"/>
          </p:nvPr>
        </p:nvSpPr>
        <p:spPr/>
        <p:txBody>
          <a:bodyPr/>
          <a:lstStyle/>
          <a:p>
            <a:r>
              <a:rPr lang="en-SI" dirty="0"/>
              <a:t>Continue final report</a:t>
            </a:r>
          </a:p>
          <a:p>
            <a:r>
              <a:rPr lang="en-SI" dirty="0"/>
              <a:t>Making 3D graph of deviation, h and dt</a:t>
            </a:r>
          </a:p>
          <a:p>
            <a:r>
              <a:rPr lang="en-SI" dirty="0"/>
              <a:t>Something not 100 percent right fix tomorrow</a:t>
            </a:r>
            <a:endParaRPr lang="sl-SI" dirty="0"/>
          </a:p>
        </p:txBody>
      </p:sp>
    </p:spTree>
    <p:extLst>
      <p:ext uri="{BB962C8B-B14F-4D97-AF65-F5344CB8AC3E}">
        <p14:creationId xmlns:p14="http://schemas.microsoft.com/office/powerpoint/2010/main" val="4042863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EA299D8-A354-CA42-0AA4-CD436A57E8CF}"/>
              </a:ext>
            </a:extLst>
          </p:cNvPr>
          <p:cNvSpPr>
            <a:spLocks noGrp="1"/>
          </p:cNvSpPr>
          <p:nvPr>
            <p:ph type="title"/>
          </p:nvPr>
        </p:nvSpPr>
        <p:spPr/>
        <p:txBody>
          <a:bodyPr/>
          <a:lstStyle/>
          <a:p>
            <a:r>
              <a:rPr lang="en-SI" dirty="0"/>
              <a:t>17.8.2023</a:t>
            </a:r>
            <a:endParaRPr lang="sl-SI" dirty="0"/>
          </a:p>
        </p:txBody>
      </p:sp>
      <p:sp>
        <p:nvSpPr>
          <p:cNvPr id="3" name="Označba mesta vsebine 2">
            <a:extLst>
              <a:ext uri="{FF2B5EF4-FFF2-40B4-BE49-F238E27FC236}">
                <a16:creationId xmlns:a16="http://schemas.microsoft.com/office/drawing/2014/main" id="{89781FC5-AB95-D159-E22B-197CBB2930A8}"/>
              </a:ext>
            </a:extLst>
          </p:cNvPr>
          <p:cNvSpPr>
            <a:spLocks noGrp="1"/>
          </p:cNvSpPr>
          <p:nvPr>
            <p:ph idx="1"/>
          </p:nvPr>
        </p:nvSpPr>
        <p:spPr>
          <a:xfrm>
            <a:off x="838200" y="1825625"/>
            <a:ext cx="10515600" cy="493032"/>
          </a:xfrm>
        </p:spPr>
        <p:txBody>
          <a:bodyPr/>
          <a:lstStyle/>
          <a:p>
            <a:r>
              <a:rPr lang="en-SI" dirty="0"/>
              <a:t>Fixed the 3D graph</a:t>
            </a:r>
            <a:endParaRPr lang="sl-SI" dirty="0"/>
          </a:p>
        </p:txBody>
      </p:sp>
      <p:pic>
        <p:nvPicPr>
          <p:cNvPr id="7" name="Slika 6" descr="Slika, ki vsebuje besede posnetek zaslona, besedilo, diagram, pravokotnik&#10;&#10;Opis je samodejno ustvarjen">
            <a:extLst>
              <a:ext uri="{FF2B5EF4-FFF2-40B4-BE49-F238E27FC236}">
                <a16:creationId xmlns:a16="http://schemas.microsoft.com/office/drawing/2014/main" id="{8863B815-065D-7887-CC31-DB6153F78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656" y="1825625"/>
            <a:ext cx="5852172" cy="4389129"/>
          </a:xfrm>
          <a:prstGeom prst="rect">
            <a:avLst/>
          </a:prstGeom>
        </p:spPr>
      </p:pic>
    </p:spTree>
    <p:extLst>
      <p:ext uri="{BB962C8B-B14F-4D97-AF65-F5344CB8AC3E}">
        <p14:creationId xmlns:p14="http://schemas.microsoft.com/office/powerpoint/2010/main" val="38835720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3720A4E2-9343-4596-475F-4190A9355A94}"/>
              </a:ext>
            </a:extLst>
          </p:cNvPr>
          <p:cNvSpPr>
            <a:spLocks noGrp="1"/>
          </p:cNvSpPr>
          <p:nvPr>
            <p:ph idx="1"/>
          </p:nvPr>
        </p:nvSpPr>
        <p:spPr>
          <a:xfrm>
            <a:off x="838200" y="435429"/>
            <a:ext cx="10515600" cy="5741534"/>
          </a:xfrm>
        </p:spPr>
        <p:txBody>
          <a:bodyPr/>
          <a:lstStyle/>
          <a:p>
            <a:r>
              <a:rPr lang="en-SI" dirty="0"/>
              <a:t>Plus finally fixed/finished the idea I began working on 19.12.2022. </a:t>
            </a:r>
            <a:r>
              <a:rPr lang="en-SI" dirty="0" err="1"/>
              <a:t>Woorking</a:t>
            </a:r>
            <a:r>
              <a:rPr lang="en-SI" dirty="0"/>
              <a:t> on fixing the 3D code helped. </a:t>
            </a:r>
            <a:endParaRPr lang="sl-SI" dirty="0"/>
          </a:p>
        </p:txBody>
      </p:sp>
      <p:pic>
        <p:nvPicPr>
          <p:cNvPr id="7" name="Slika 6" descr="Slika, ki vsebuje besede besedilo, posnetek zaslona, zaslon, grafični prikaz&#10;&#10;Opis je samodejno ustvarjen">
            <a:extLst>
              <a:ext uri="{FF2B5EF4-FFF2-40B4-BE49-F238E27FC236}">
                <a16:creationId xmlns:a16="http://schemas.microsoft.com/office/drawing/2014/main" id="{DD2667FC-F0C8-9FE9-11B2-1DBB11D93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523" y="1305101"/>
            <a:ext cx="3840000" cy="2880000"/>
          </a:xfrm>
          <a:prstGeom prst="rect">
            <a:avLst/>
          </a:prstGeom>
        </p:spPr>
      </p:pic>
      <p:pic>
        <p:nvPicPr>
          <p:cNvPr id="5" name="Slika 4" descr="Slika, ki vsebuje besede besedilo, posnetek zaslona, grafični prikaz, vrstica&#10;&#10;Opis je samodejno ustvarjen">
            <a:extLst>
              <a:ext uri="{FF2B5EF4-FFF2-40B4-BE49-F238E27FC236}">
                <a16:creationId xmlns:a16="http://schemas.microsoft.com/office/drawing/2014/main" id="{701A60CD-9FCA-241E-677E-5E933F540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45" y="3810715"/>
            <a:ext cx="3840000" cy="2880000"/>
          </a:xfrm>
          <a:prstGeom prst="rect">
            <a:avLst/>
          </a:prstGeom>
        </p:spPr>
      </p:pic>
      <p:pic>
        <p:nvPicPr>
          <p:cNvPr id="9" name="Slika 8" descr="Slika, ki vsebuje besede besedilo, posnetek zaslona, vrstica, grafični prikaz&#10;&#10;Opis je samodejno ustvarjen">
            <a:extLst>
              <a:ext uri="{FF2B5EF4-FFF2-40B4-BE49-F238E27FC236}">
                <a16:creationId xmlns:a16="http://schemas.microsoft.com/office/drawing/2014/main" id="{1BE3DD06-7283-E36D-992C-9C2691EDA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73" y="1218015"/>
            <a:ext cx="3840000" cy="2880000"/>
          </a:xfrm>
          <a:prstGeom prst="rect">
            <a:avLst/>
          </a:prstGeom>
        </p:spPr>
      </p:pic>
    </p:spTree>
    <p:extLst>
      <p:ext uri="{BB962C8B-B14F-4D97-AF65-F5344CB8AC3E}">
        <p14:creationId xmlns:p14="http://schemas.microsoft.com/office/powerpoint/2010/main" val="18667047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80A957-5442-52C7-9A65-81381306A22E}"/>
              </a:ext>
            </a:extLst>
          </p:cNvPr>
          <p:cNvSpPr>
            <a:spLocks noGrp="1"/>
          </p:cNvSpPr>
          <p:nvPr>
            <p:ph type="title"/>
          </p:nvPr>
        </p:nvSpPr>
        <p:spPr/>
        <p:txBody>
          <a:bodyPr/>
          <a:lstStyle/>
          <a:p>
            <a:r>
              <a:rPr lang="en-SI"/>
              <a:t>18.8.2023</a:t>
            </a:r>
            <a:endParaRPr lang="sl-SI" dirty="0"/>
          </a:p>
        </p:txBody>
      </p:sp>
      <p:sp>
        <p:nvSpPr>
          <p:cNvPr id="3" name="Označba mesta vsebine 2">
            <a:extLst>
              <a:ext uri="{FF2B5EF4-FFF2-40B4-BE49-F238E27FC236}">
                <a16:creationId xmlns:a16="http://schemas.microsoft.com/office/drawing/2014/main" id="{920FE040-6B31-4B39-D8BA-617AB19D21E1}"/>
              </a:ext>
            </a:extLst>
          </p:cNvPr>
          <p:cNvSpPr>
            <a:spLocks noGrp="1"/>
          </p:cNvSpPr>
          <p:nvPr>
            <p:ph idx="1"/>
          </p:nvPr>
        </p:nvSpPr>
        <p:spPr>
          <a:xfrm>
            <a:off x="838200" y="1825625"/>
            <a:ext cx="10515600" cy="1080861"/>
          </a:xfrm>
        </p:spPr>
        <p:txBody>
          <a:bodyPr>
            <a:normAutofit fontScale="92500" lnSpcReduction="10000"/>
          </a:bodyPr>
          <a:lstStyle/>
          <a:p>
            <a:r>
              <a:rPr lang="en-SI"/>
              <a:t>Colour table which displays the uncertainty mean and deviation for an arbitrary source with constants A0 = 15 000 Bq and r0 = 50 m for changing height of flyover and duration of measurement.</a:t>
            </a:r>
            <a:endParaRPr lang="sl-SI" dirty="0"/>
          </a:p>
        </p:txBody>
      </p:sp>
      <p:pic>
        <p:nvPicPr>
          <p:cNvPr id="5" name="Slika 4" descr="Slika, ki vsebuje besede besedilo, posnetek zaslona, številka&#10;&#10;Opis je samodejno ustvarjen">
            <a:extLst>
              <a:ext uri="{FF2B5EF4-FFF2-40B4-BE49-F238E27FC236}">
                <a16:creationId xmlns:a16="http://schemas.microsoft.com/office/drawing/2014/main" id="{74292479-E8A9-F608-A32D-F93CA4D86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27" y="3133539"/>
            <a:ext cx="4800000" cy="3600000"/>
          </a:xfrm>
          <a:prstGeom prst="rect">
            <a:avLst/>
          </a:prstGeom>
        </p:spPr>
      </p:pic>
      <p:pic>
        <p:nvPicPr>
          <p:cNvPr id="7" name="Slika 6" descr="Slika, ki vsebuje besede besedilo, posnetek zaslona, številka&#10;&#10;Opis je samodejno ustvarjen">
            <a:extLst>
              <a:ext uri="{FF2B5EF4-FFF2-40B4-BE49-F238E27FC236}">
                <a16:creationId xmlns:a16="http://schemas.microsoft.com/office/drawing/2014/main" id="{97F40B7A-A33B-3DF9-F373-949212E4F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3133539"/>
            <a:ext cx="4800000" cy="3600000"/>
          </a:xfrm>
          <a:prstGeom prst="rect">
            <a:avLst/>
          </a:prstGeom>
        </p:spPr>
      </p:pic>
    </p:spTree>
    <p:extLst>
      <p:ext uri="{BB962C8B-B14F-4D97-AF65-F5344CB8AC3E}">
        <p14:creationId xmlns:p14="http://schemas.microsoft.com/office/powerpoint/2010/main" val="31113243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F1E340-2440-2AB5-6E39-8D2B580A02DC}"/>
              </a:ext>
            </a:extLst>
          </p:cNvPr>
          <p:cNvSpPr>
            <a:spLocks noGrp="1"/>
          </p:cNvSpPr>
          <p:nvPr>
            <p:ph type="title"/>
          </p:nvPr>
        </p:nvSpPr>
        <p:spPr/>
        <p:txBody>
          <a:bodyPr/>
          <a:lstStyle/>
          <a:p>
            <a:r>
              <a:rPr lang="en-SI" dirty="0"/>
              <a:t>21.8.2023</a:t>
            </a:r>
            <a:endParaRPr lang="sl-SI" dirty="0"/>
          </a:p>
        </p:txBody>
      </p:sp>
      <p:sp>
        <p:nvSpPr>
          <p:cNvPr id="3" name="Označba mesta vsebine 2">
            <a:extLst>
              <a:ext uri="{FF2B5EF4-FFF2-40B4-BE49-F238E27FC236}">
                <a16:creationId xmlns:a16="http://schemas.microsoft.com/office/drawing/2014/main" id="{8AA48759-1729-29FD-E058-2C1817FADEBE}"/>
              </a:ext>
            </a:extLst>
          </p:cNvPr>
          <p:cNvSpPr>
            <a:spLocks noGrp="1"/>
          </p:cNvSpPr>
          <p:nvPr>
            <p:ph idx="1"/>
          </p:nvPr>
        </p:nvSpPr>
        <p:spPr/>
        <p:txBody>
          <a:bodyPr/>
          <a:lstStyle/>
          <a:p>
            <a:r>
              <a:rPr lang="en-SI" dirty="0"/>
              <a:t>Fixed the scales of the graphs in the report so that the numbers are more visible.</a:t>
            </a:r>
          </a:p>
          <a:p>
            <a:r>
              <a:rPr lang="en-SI" dirty="0"/>
              <a:t>Fin</a:t>
            </a:r>
            <a:r>
              <a:rPr lang="sl-SI" dirty="0"/>
              <a:t>is</a:t>
            </a:r>
            <a:r>
              <a:rPr lang="en-SI" dirty="0" err="1"/>
              <a:t>hed</a:t>
            </a:r>
            <a:r>
              <a:rPr lang="en-SI" dirty="0"/>
              <a:t> writing the analysis part of the final report, now I just have to write the conclusion.</a:t>
            </a:r>
            <a:endParaRPr lang="sl-SI" dirty="0"/>
          </a:p>
        </p:txBody>
      </p:sp>
    </p:spTree>
    <p:extLst>
      <p:ext uri="{BB962C8B-B14F-4D97-AF65-F5344CB8AC3E}">
        <p14:creationId xmlns:p14="http://schemas.microsoft.com/office/powerpoint/2010/main" val="30098003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1E6C2DA-DBB2-332A-B3D3-766B03C50A87}"/>
              </a:ext>
            </a:extLst>
          </p:cNvPr>
          <p:cNvSpPr>
            <a:spLocks noGrp="1"/>
          </p:cNvSpPr>
          <p:nvPr>
            <p:ph type="title"/>
          </p:nvPr>
        </p:nvSpPr>
        <p:spPr/>
        <p:txBody>
          <a:bodyPr/>
          <a:lstStyle/>
          <a:p>
            <a:r>
              <a:rPr lang="en-SI" dirty="0"/>
              <a:t>22.8.2023</a:t>
            </a:r>
            <a:endParaRPr lang="sl-SI" dirty="0"/>
          </a:p>
        </p:txBody>
      </p:sp>
      <p:sp>
        <p:nvSpPr>
          <p:cNvPr id="3" name="Označba mesta vsebine 2">
            <a:extLst>
              <a:ext uri="{FF2B5EF4-FFF2-40B4-BE49-F238E27FC236}">
                <a16:creationId xmlns:a16="http://schemas.microsoft.com/office/drawing/2014/main" id="{266D49A9-F072-FCE6-93C8-B25125F0E9D8}"/>
              </a:ext>
            </a:extLst>
          </p:cNvPr>
          <p:cNvSpPr>
            <a:spLocks noGrp="1"/>
          </p:cNvSpPr>
          <p:nvPr>
            <p:ph idx="1"/>
          </p:nvPr>
        </p:nvSpPr>
        <p:spPr/>
        <p:txBody>
          <a:bodyPr/>
          <a:lstStyle/>
          <a:p>
            <a:r>
              <a:rPr lang="en-SI" dirty="0"/>
              <a:t>Finished writing the report.</a:t>
            </a:r>
          </a:p>
          <a:p>
            <a:r>
              <a:rPr lang="en-SI" dirty="0"/>
              <a:t>Now cleaning the </a:t>
            </a:r>
            <a:r>
              <a:rPr lang="en-SI" dirty="0" err="1"/>
              <a:t>github</a:t>
            </a:r>
            <a:r>
              <a:rPr lang="en-SI" dirty="0"/>
              <a:t> repository so that it can be included in the report and will be more manageable for others.</a:t>
            </a:r>
          </a:p>
          <a:p>
            <a:r>
              <a:rPr lang="en-SI" dirty="0"/>
              <a:t>Updating the code used in GUIs so that it corresponds to the </a:t>
            </a:r>
            <a:r>
              <a:rPr lang="en-SI" dirty="0" err="1"/>
              <a:t>main_code</a:t>
            </a:r>
            <a:r>
              <a:rPr lang="en-SI" dirty="0"/>
              <a:t> functions. </a:t>
            </a:r>
            <a:r>
              <a:rPr lang="en-SI" dirty="0" err="1"/>
              <a:t>Alre</a:t>
            </a:r>
            <a:r>
              <a:rPr lang="sl-SI" dirty="0"/>
              <a:t>a</a:t>
            </a:r>
            <a:r>
              <a:rPr lang="en-SI" dirty="0" err="1"/>
              <a:t>dy</a:t>
            </a:r>
            <a:r>
              <a:rPr lang="en-SI" dirty="0"/>
              <a:t> done the detector simulation, tomorrow add the find source and simulations GUIs and then you’re done.</a:t>
            </a:r>
          </a:p>
        </p:txBody>
      </p:sp>
    </p:spTree>
    <p:extLst>
      <p:ext uri="{BB962C8B-B14F-4D97-AF65-F5344CB8AC3E}">
        <p14:creationId xmlns:p14="http://schemas.microsoft.com/office/powerpoint/2010/main" val="28249745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5603A5-E1F5-4012-27E9-6B386F9EF3C2}"/>
              </a:ext>
            </a:extLst>
          </p:cNvPr>
          <p:cNvSpPr>
            <a:spLocks noGrp="1"/>
          </p:cNvSpPr>
          <p:nvPr>
            <p:ph type="title"/>
          </p:nvPr>
        </p:nvSpPr>
        <p:spPr/>
        <p:txBody>
          <a:bodyPr/>
          <a:lstStyle/>
          <a:p>
            <a:r>
              <a:rPr lang="en-SI" dirty="0"/>
              <a:t>24.8.2023</a:t>
            </a:r>
            <a:endParaRPr lang="sl-SI" dirty="0"/>
          </a:p>
        </p:txBody>
      </p:sp>
      <p:sp>
        <p:nvSpPr>
          <p:cNvPr id="3" name="Označba mesta vsebine 2">
            <a:extLst>
              <a:ext uri="{FF2B5EF4-FFF2-40B4-BE49-F238E27FC236}">
                <a16:creationId xmlns:a16="http://schemas.microsoft.com/office/drawing/2014/main" id="{8631CE50-C616-5350-C3C0-52125E266EE3}"/>
              </a:ext>
            </a:extLst>
          </p:cNvPr>
          <p:cNvSpPr>
            <a:spLocks noGrp="1"/>
          </p:cNvSpPr>
          <p:nvPr>
            <p:ph idx="1"/>
          </p:nvPr>
        </p:nvSpPr>
        <p:spPr/>
        <p:txBody>
          <a:bodyPr/>
          <a:lstStyle/>
          <a:p>
            <a:r>
              <a:rPr lang="en-SI" dirty="0"/>
              <a:t>Finished.</a:t>
            </a:r>
            <a:endParaRPr lang="sl-SI" dirty="0"/>
          </a:p>
        </p:txBody>
      </p:sp>
    </p:spTree>
    <p:extLst>
      <p:ext uri="{BB962C8B-B14F-4D97-AF65-F5344CB8AC3E}">
        <p14:creationId xmlns:p14="http://schemas.microsoft.com/office/powerpoint/2010/main" val="318967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5532</TotalTime>
  <Words>5766</Words>
  <Application>Microsoft Office PowerPoint</Application>
  <PresentationFormat>Širokozaslonsko</PresentationFormat>
  <Paragraphs>271</Paragraphs>
  <Slides>86</Slides>
  <Notes>1</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86</vt:i4>
      </vt:variant>
    </vt:vector>
  </HeadingPairs>
  <TitlesOfParts>
    <vt:vector size="90"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lpstr>3.8.2023</vt:lpstr>
      <vt:lpstr>4.8.2023</vt:lpstr>
      <vt:lpstr>8.8.2023</vt:lpstr>
      <vt:lpstr>PowerPointova predstavitev</vt:lpstr>
      <vt:lpstr>9.8.2023</vt:lpstr>
      <vt:lpstr>10.8.2023</vt:lpstr>
      <vt:lpstr>11.8.2023</vt:lpstr>
      <vt:lpstr>16.8.2023</vt:lpstr>
      <vt:lpstr>17.8.2023</vt:lpstr>
      <vt:lpstr>PowerPointova predstavitev</vt:lpstr>
      <vt:lpstr>18.8.2023</vt:lpstr>
      <vt:lpstr>21.8.2023</vt:lpstr>
      <vt:lpstr>22.8.2023</vt:lpstr>
      <vt:lpstr>24.8.2023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2023-08-24T13:37:00Z</dcterms:modified>
</cp:coreProperties>
</file>