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0" dt="2023-02-03T16:06:26.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2-09T14:51:09.119" v="36270"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9. 02. 2023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9. 02. 2023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3793</TotalTime>
  <Words>5196</Words>
  <Application>Microsoft Office PowerPoint</Application>
  <PresentationFormat>Širokozaslonsko</PresentationFormat>
  <Paragraphs>226</Paragraphs>
  <Slides>70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70</vt:i4>
      </vt:variant>
    </vt:vector>
  </HeadingPairs>
  <TitlesOfParts>
    <vt:vector size="74"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2023-02-09T14:51:13Z</dcterms:modified>
</cp:coreProperties>
</file>