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10_A9227D5C.xml" ContentType="application/vnd.ms-powerpoint.comments+xml"/>
  <Override PartName="/ppt/notesSlides/notesSlide1.xml" ContentType="application/vnd.openxmlformats-officedocument.presentationml.notesSlide+xml"/>
  <Override PartName="/ppt/comments/modernComment_116_27B821CA.xml" ContentType="application/vnd.ms-powerpoint.comments+xml"/>
  <Override PartName="/ppt/comments/modernComment_11C_278713C7.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FBB1C7F-32F4-7B20-33F5-04C158BCC2FC}" name="urh trinko" initials="ut" userId="3b62f928bb6fe22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84" dt="2023-08-08T11:01:22.4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89" Type="http://schemas.microsoft.com/office/2018/10/relationships/authors" Target="author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3-08-16T13:54:17.884" v="38856" actId="20577"/>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addCm">
        <pc:chgData name="urh trinko" userId="3b62f928bb6fe22b" providerId="LiveId" clId="{196519FD-3C64-4461-AC3D-BB99B1B5B961}" dt="2023-08-03T07:22:35.034" v="36892"/>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3-08-03T07:22:04.777" v="36891" actId="207"/>
          <ac:spMkLst>
            <pc:docMk/>
            <pc:sldMk cId="2837609820" sldId="272"/>
            <ac:spMk id="3" creationId="{EA87B05D-9CAA-CE88-9961-9E4639387C83}"/>
          </ac:spMkLst>
        </pc:spChg>
        <pc:extLst>
          <p:ext xmlns:p="http://schemas.openxmlformats.org/presentationml/2006/main" uri="{D6D511B9-2390-475A-947B-AFAB55BFBCF1}">
            <pc226:cmChg xmlns:pc226="http://schemas.microsoft.com/office/powerpoint/2022/06/main/command" chg="add">
              <pc226:chgData name="urh trinko" userId="3b62f928bb6fe22b" providerId="LiveId" clId="{196519FD-3C64-4461-AC3D-BB99B1B5B961}" dt="2023-08-03T07:22:35.034" v="36892"/>
              <pc2:cmMkLst xmlns:pc2="http://schemas.microsoft.com/office/powerpoint/2019/9/main/command">
                <pc:docMk/>
                <pc:sldMk cId="2837609820" sldId="272"/>
                <pc2:cmMk id="{3C3B794D-B0E5-4BA9-AD1D-8578D55E8DF7}"/>
              </pc2:cmMkLst>
            </pc226:cmChg>
          </p:ext>
        </pc:extLst>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8T13:18:41.119" v="17309"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spChg chg="add mod">
          <ac:chgData name="urh trinko" userId="3b62f928bb6fe22b" providerId="LiveId" clId="{196519FD-3C64-4461-AC3D-BB99B1B5B961}" dt="2022-12-08T13:18:41.119" v="17309" actId="1076"/>
          <ac:spMkLst>
            <pc:docMk/>
            <pc:sldMk cId="750110214" sldId="277"/>
            <ac:spMk id="4" creationId="{30549AAD-6242-B1BA-0BF2-7FE0D5E1E726}"/>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addCm">
        <pc:chgData name="urh trinko" userId="3b62f928bb6fe22b" providerId="LiveId" clId="{196519FD-3C64-4461-AC3D-BB99B1B5B961}" dt="2023-08-03T08:05:35.508" v="36893"/>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13T11:57:22.567" v="20247" actId="20577"/>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extLst>
          <p:ext xmlns:p="http://schemas.openxmlformats.org/presentationml/2006/main" uri="{D6D511B9-2390-475A-947B-AFAB55BFBCF1}">
            <pc226:cmChg xmlns:pc226="http://schemas.microsoft.com/office/powerpoint/2022/06/main/command" chg="add">
              <pc226:chgData name="urh trinko" userId="3b62f928bb6fe22b" providerId="LiveId" clId="{196519FD-3C64-4461-AC3D-BB99B1B5B961}" dt="2023-08-03T08:05:35.508" v="36893"/>
              <pc2:cmMkLst xmlns:pc2="http://schemas.microsoft.com/office/powerpoint/2019/9/main/command">
                <pc:docMk/>
                <pc:sldMk cId="666378698" sldId="278"/>
                <pc2:cmMk id="{E768DB92-9DB8-45AE-8508-AA8DECC611FC}"/>
              </pc2:cmMkLst>
            </pc226:cmChg>
          </p:ext>
        </pc:extLst>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sldChg chg="modSp new mod">
        <pc:chgData name="urh trinko" userId="3b62f928bb6fe22b" providerId="LiveId" clId="{196519FD-3C64-4461-AC3D-BB99B1B5B961}" dt="2022-12-07T13:01:07.487" v="15216" actId="20577"/>
        <pc:sldMkLst>
          <pc:docMk/>
          <pc:sldMk cId="3655766662" sldId="281"/>
        </pc:sldMkLst>
        <pc:spChg chg="mod">
          <ac:chgData name="urh trinko" userId="3b62f928bb6fe22b" providerId="LiveId" clId="{196519FD-3C64-4461-AC3D-BB99B1B5B961}" dt="2022-12-07T12:48:10.134" v="13799" actId="20577"/>
          <ac:spMkLst>
            <pc:docMk/>
            <pc:sldMk cId="3655766662" sldId="281"/>
            <ac:spMk id="2" creationId="{D6D24651-ABAE-2627-06B9-7D8D2CD6256D}"/>
          </ac:spMkLst>
        </pc:spChg>
        <pc:spChg chg="mod">
          <ac:chgData name="urh trinko" userId="3b62f928bb6fe22b" providerId="LiveId" clId="{196519FD-3C64-4461-AC3D-BB99B1B5B961}" dt="2022-12-07T13:01:07.487" v="15216" actId="20577"/>
          <ac:spMkLst>
            <pc:docMk/>
            <pc:sldMk cId="3655766662" sldId="281"/>
            <ac:spMk id="3" creationId="{63DAC322-3D9B-6267-6672-16E6596CCE82}"/>
          </ac:spMkLst>
        </pc:spChg>
      </pc:sldChg>
      <pc:sldChg chg="addSp delSp modSp new mod setBg">
        <pc:chgData name="urh trinko" userId="3b62f928bb6fe22b" providerId="LiveId" clId="{196519FD-3C64-4461-AC3D-BB99B1B5B961}" dt="2022-12-08T13:54:46.767" v="17677" actId="26606"/>
        <pc:sldMkLst>
          <pc:docMk/>
          <pc:sldMk cId="1778970241" sldId="282"/>
        </pc:sldMkLst>
        <pc:spChg chg="del">
          <ac:chgData name="urh trinko" userId="3b62f928bb6fe22b" providerId="LiveId" clId="{196519FD-3C64-4461-AC3D-BB99B1B5B961}" dt="2022-12-07T13:01:27.663" v="15218" actId="21"/>
          <ac:spMkLst>
            <pc:docMk/>
            <pc:sldMk cId="1778970241" sldId="282"/>
            <ac:spMk id="2" creationId="{739287F8-D22D-3621-D992-5F59C8956B70}"/>
          </ac:spMkLst>
        </pc:spChg>
        <pc:spChg chg="mod">
          <ac:chgData name="urh trinko" userId="3b62f928bb6fe22b" providerId="LiveId" clId="{196519FD-3C64-4461-AC3D-BB99B1B5B961}" dt="2022-12-08T13:54:46.767" v="17677" actId="26606"/>
          <ac:spMkLst>
            <pc:docMk/>
            <pc:sldMk cId="1778970241" sldId="282"/>
            <ac:spMk id="3" creationId="{9ECA91AA-CD19-D5E8-38CE-EE6CB105C84B}"/>
          </ac:spMkLst>
        </pc:spChg>
        <pc:spChg chg="add del">
          <ac:chgData name="urh trinko" userId="3b62f928bb6fe22b" providerId="LiveId" clId="{196519FD-3C64-4461-AC3D-BB99B1B5B961}" dt="2022-12-08T13:54:46.767" v="17677" actId="26606"/>
          <ac:spMkLst>
            <pc:docMk/>
            <pc:sldMk cId="1778970241" sldId="282"/>
            <ac:spMk id="10" creationId="{99F1FFA9-D672-408C-9220-ADEEC6ABDD09}"/>
          </ac:spMkLst>
        </pc:spChg>
        <pc:picChg chg="add mod">
          <ac:chgData name="urh trinko" userId="3b62f928bb6fe22b" providerId="LiveId" clId="{196519FD-3C64-4461-AC3D-BB99B1B5B961}" dt="2022-12-08T13:54:46.767" v="17677" actId="26606"/>
          <ac:picMkLst>
            <pc:docMk/>
            <pc:sldMk cId="1778970241" sldId="282"/>
            <ac:picMk id="4" creationId="{D5A64666-8AF5-11FB-7AD0-AE5B303C4D52}"/>
          </ac:picMkLst>
        </pc:picChg>
        <pc:picChg chg="add mod ord">
          <ac:chgData name="urh trinko" userId="3b62f928bb6fe22b" providerId="LiveId" clId="{196519FD-3C64-4461-AC3D-BB99B1B5B961}" dt="2022-12-08T13:54:46.767" v="17677" actId="26606"/>
          <ac:picMkLst>
            <pc:docMk/>
            <pc:sldMk cId="1778970241" sldId="282"/>
            <ac:picMk id="5" creationId="{032B821C-06F6-5942-BE94-F579B2AD5314}"/>
          </ac:picMkLst>
        </pc:picChg>
      </pc:sldChg>
      <pc:sldChg chg="modSp new mod">
        <pc:chgData name="urh trinko" userId="3b62f928bb6fe22b" providerId="LiveId" clId="{196519FD-3C64-4461-AC3D-BB99B1B5B961}" dt="2022-12-08T12:39:26.090" v="15722" actId="20577"/>
        <pc:sldMkLst>
          <pc:docMk/>
          <pc:sldMk cId="2175564254" sldId="283"/>
        </pc:sldMkLst>
        <pc:spChg chg="mod">
          <ac:chgData name="urh trinko" userId="3b62f928bb6fe22b" providerId="LiveId" clId="{196519FD-3C64-4461-AC3D-BB99B1B5B961}" dt="2022-12-08T12:33:47.245" v="15265" actId="1076"/>
          <ac:spMkLst>
            <pc:docMk/>
            <pc:sldMk cId="2175564254" sldId="283"/>
            <ac:spMk id="2" creationId="{AA1EEA5E-9A04-0B30-933F-A04F75A4A66D}"/>
          </ac:spMkLst>
        </pc:spChg>
        <pc:spChg chg="mod">
          <ac:chgData name="urh trinko" userId="3b62f928bb6fe22b" providerId="LiveId" clId="{196519FD-3C64-4461-AC3D-BB99B1B5B961}" dt="2022-12-08T12:39:26.090" v="15722" actId="20577"/>
          <ac:spMkLst>
            <pc:docMk/>
            <pc:sldMk cId="2175564254" sldId="283"/>
            <ac:spMk id="3" creationId="{172CBBD1-F2C9-97A5-414A-623196995A68}"/>
          </ac:spMkLst>
        </pc:spChg>
      </pc:sldChg>
      <pc:sldChg chg="delSp modSp new mod addCm">
        <pc:chgData name="urh trinko" userId="3b62f928bb6fe22b" providerId="LiveId" clId="{196519FD-3C64-4461-AC3D-BB99B1B5B961}" dt="2023-08-03T08:06:13.928" v="36894"/>
        <pc:sldMkLst>
          <pc:docMk/>
          <pc:sldMk cId="663163847" sldId="284"/>
        </pc:sldMkLst>
        <pc:spChg chg="del">
          <ac:chgData name="urh trinko" userId="3b62f928bb6fe22b" providerId="LiveId" clId="{196519FD-3C64-4461-AC3D-BB99B1B5B961}" dt="2022-12-08T13:01:28.603" v="15724" actId="21"/>
          <ac:spMkLst>
            <pc:docMk/>
            <pc:sldMk cId="663163847" sldId="284"/>
            <ac:spMk id="2" creationId="{808BCF80-5709-F560-9FD5-A69226927E82}"/>
          </ac:spMkLst>
        </pc:spChg>
        <pc:spChg chg="mod">
          <ac:chgData name="urh trinko" userId="3b62f928bb6fe22b" providerId="LiveId" clId="{196519FD-3C64-4461-AC3D-BB99B1B5B961}" dt="2022-12-08T13:25:10.403" v="17584" actId="20577"/>
          <ac:spMkLst>
            <pc:docMk/>
            <pc:sldMk cId="663163847" sldId="284"/>
            <ac:spMk id="3" creationId="{095EB5CE-8EC9-A9CC-0820-ACE7EFDC5FB8}"/>
          </ac:spMkLst>
        </pc:spChg>
        <pc:extLst>
          <p:ext xmlns:p="http://schemas.openxmlformats.org/presentationml/2006/main" uri="{D6D511B9-2390-475A-947B-AFAB55BFBCF1}">
            <pc226:cmChg xmlns:pc226="http://schemas.microsoft.com/office/powerpoint/2022/06/main/command" chg="add">
              <pc226:chgData name="urh trinko" userId="3b62f928bb6fe22b" providerId="LiveId" clId="{196519FD-3C64-4461-AC3D-BB99B1B5B961}" dt="2023-08-03T08:06:13.928" v="36894"/>
              <pc2:cmMkLst xmlns:pc2="http://schemas.microsoft.com/office/powerpoint/2019/9/main/command">
                <pc:docMk/>
                <pc:sldMk cId="663163847" sldId="284"/>
                <pc2:cmMk id="{F122C2EA-FBDD-4BC3-ACBF-4FCFEE3B5B36}"/>
              </pc2:cmMkLst>
            </pc226:cmChg>
          </p:ext>
        </pc:extLst>
      </pc:sldChg>
      <pc:sldChg chg="addSp delSp modSp new mod">
        <pc:chgData name="urh trinko" userId="3b62f928bb6fe22b" providerId="LiveId" clId="{196519FD-3C64-4461-AC3D-BB99B1B5B961}" dt="2022-12-08T13:28:19.234" v="17663" actId="14100"/>
        <pc:sldMkLst>
          <pc:docMk/>
          <pc:sldMk cId="899139772" sldId="285"/>
        </pc:sldMkLst>
        <pc:spChg chg="del">
          <ac:chgData name="urh trinko" userId="3b62f928bb6fe22b" providerId="LiveId" clId="{196519FD-3C64-4461-AC3D-BB99B1B5B961}" dt="2022-12-08T13:22:21.779" v="17390" actId="21"/>
          <ac:spMkLst>
            <pc:docMk/>
            <pc:sldMk cId="899139772" sldId="285"/>
            <ac:spMk id="2" creationId="{CF3137AE-D222-5C2B-2B6F-D4C8F5AA0D26}"/>
          </ac:spMkLst>
        </pc:spChg>
        <pc:spChg chg="mod">
          <ac:chgData name="urh trinko" userId="3b62f928bb6fe22b" providerId="LiveId" clId="{196519FD-3C64-4461-AC3D-BB99B1B5B961}" dt="2022-12-08T13:26:17.074" v="17628" actId="27636"/>
          <ac:spMkLst>
            <pc:docMk/>
            <pc:sldMk cId="899139772" sldId="285"/>
            <ac:spMk id="3" creationId="{1184232A-9E8D-B08B-E45F-E4FA3CB0928F}"/>
          </ac:spMkLst>
        </pc:spChg>
        <pc:picChg chg="add mod">
          <ac:chgData name="urh trinko" userId="3b62f928bb6fe22b" providerId="LiveId" clId="{196519FD-3C64-4461-AC3D-BB99B1B5B961}" dt="2022-12-08T13:26:49.804" v="17653" actId="14100"/>
          <ac:picMkLst>
            <pc:docMk/>
            <pc:sldMk cId="899139772" sldId="285"/>
            <ac:picMk id="5" creationId="{4550AECD-3BAD-25FD-4386-08A94DCD17A2}"/>
          </ac:picMkLst>
        </pc:picChg>
        <pc:picChg chg="add mod">
          <ac:chgData name="urh trinko" userId="3b62f928bb6fe22b" providerId="LiveId" clId="{196519FD-3C64-4461-AC3D-BB99B1B5B961}" dt="2022-12-08T13:27:47.973" v="17657" actId="14100"/>
          <ac:picMkLst>
            <pc:docMk/>
            <pc:sldMk cId="899139772" sldId="285"/>
            <ac:picMk id="7" creationId="{0A0C7886-A3A4-97F2-0F87-0FC4A14D510E}"/>
          </ac:picMkLst>
        </pc:picChg>
        <pc:picChg chg="add mod">
          <ac:chgData name="urh trinko" userId="3b62f928bb6fe22b" providerId="LiveId" clId="{196519FD-3C64-4461-AC3D-BB99B1B5B961}" dt="2022-12-08T13:28:19.234" v="17663" actId="14100"/>
          <ac:picMkLst>
            <pc:docMk/>
            <pc:sldMk cId="899139772" sldId="285"/>
            <ac:picMk id="9" creationId="{A6BB3066-36ED-CADD-3C76-1E3C4E755099}"/>
          </ac:picMkLst>
        </pc:picChg>
      </pc:sldChg>
      <pc:sldChg chg="addSp delSp modSp new mod">
        <pc:chgData name="urh trinko" userId="3b62f928bb6fe22b" providerId="LiveId" clId="{196519FD-3C64-4461-AC3D-BB99B1B5B961}" dt="2022-12-09T10:32:24.127" v="18388" actId="20577"/>
        <pc:sldMkLst>
          <pc:docMk/>
          <pc:sldMk cId="820761351" sldId="286"/>
        </pc:sldMkLst>
        <pc:spChg chg="mod">
          <ac:chgData name="urh trinko" userId="3b62f928bb6fe22b" providerId="LiveId" clId="{196519FD-3C64-4461-AC3D-BB99B1B5B961}" dt="2022-12-09T10:18:41.238" v="17687" actId="20577"/>
          <ac:spMkLst>
            <pc:docMk/>
            <pc:sldMk cId="820761351" sldId="286"/>
            <ac:spMk id="2" creationId="{887E2C1F-9D04-C400-D5B7-7A20633B776A}"/>
          </ac:spMkLst>
        </pc:spChg>
        <pc:spChg chg="mod">
          <ac:chgData name="urh trinko" userId="3b62f928bb6fe22b" providerId="LiveId" clId="{196519FD-3C64-4461-AC3D-BB99B1B5B961}" dt="2022-12-09T10:32:24.127" v="18388" actId="20577"/>
          <ac:spMkLst>
            <pc:docMk/>
            <pc:sldMk cId="820761351" sldId="286"/>
            <ac:spMk id="3" creationId="{39FD9E52-9DFD-C7CF-09E1-EC488A999EC1}"/>
          </ac:spMkLst>
        </pc:spChg>
        <pc:picChg chg="add del mod">
          <ac:chgData name="urh trinko" userId="3b62f928bb6fe22b" providerId="LiveId" clId="{196519FD-3C64-4461-AC3D-BB99B1B5B961}" dt="2022-12-09T10:31:37.418" v="18264" actId="478"/>
          <ac:picMkLst>
            <pc:docMk/>
            <pc:sldMk cId="820761351" sldId="286"/>
            <ac:picMk id="5" creationId="{E6C5058E-CD89-CD41-3A0D-FC139A5D31D8}"/>
          </ac:picMkLst>
        </pc:picChg>
        <pc:picChg chg="add mod">
          <ac:chgData name="urh trinko" userId="3b62f928bb6fe22b" providerId="LiveId" clId="{196519FD-3C64-4461-AC3D-BB99B1B5B961}" dt="2022-12-09T10:31:51.595" v="18266" actId="1076"/>
          <ac:picMkLst>
            <pc:docMk/>
            <pc:sldMk cId="820761351" sldId="286"/>
            <ac:picMk id="7" creationId="{FD34D339-AD35-53B3-FE75-5C15E3030842}"/>
          </ac:picMkLst>
        </pc:picChg>
      </pc:sldChg>
      <pc:sldChg chg="addSp delSp modSp new mod">
        <pc:chgData name="urh trinko" userId="3b62f928bb6fe22b" providerId="LiveId" clId="{196519FD-3C64-4461-AC3D-BB99B1B5B961}" dt="2022-12-12T11:47:44.168" v="19339" actId="688"/>
        <pc:sldMkLst>
          <pc:docMk/>
          <pc:sldMk cId="689961568" sldId="287"/>
        </pc:sldMkLst>
        <pc:spChg chg="mod">
          <ac:chgData name="urh trinko" userId="3b62f928bb6fe22b" providerId="LiveId" clId="{196519FD-3C64-4461-AC3D-BB99B1B5B961}" dt="2022-12-12T11:44:42.624" v="19181" actId="14100"/>
          <ac:spMkLst>
            <pc:docMk/>
            <pc:sldMk cId="689961568" sldId="287"/>
            <ac:spMk id="2" creationId="{705DAB9E-D8CA-63B0-B891-48A6BFA0C59A}"/>
          </ac:spMkLst>
        </pc:spChg>
        <pc:spChg chg="mod">
          <ac:chgData name="urh trinko" userId="3b62f928bb6fe22b" providerId="LiveId" clId="{196519FD-3C64-4461-AC3D-BB99B1B5B961}" dt="2022-12-12T11:44:48.430" v="19185" actId="27636"/>
          <ac:spMkLst>
            <pc:docMk/>
            <pc:sldMk cId="689961568" sldId="287"/>
            <ac:spMk id="3" creationId="{C3B518AB-13F0-19A2-FC3A-3B22F5D9E630}"/>
          </ac:spMkLst>
        </pc:spChg>
        <pc:spChg chg="add del">
          <ac:chgData name="urh trinko" userId="3b62f928bb6fe22b" providerId="LiveId" clId="{196519FD-3C64-4461-AC3D-BB99B1B5B961}" dt="2022-12-12T11:45:17.325" v="19188" actId="11529"/>
          <ac:spMkLst>
            <pc:docMk/>
            <pc:sldMk cId="689961568" sldId="287"/>
            <ac:spMk id="6" creationId="{6CB69B96-9247-1685-57EF-040993FE7E6A}"/>
          </ac:spMkLst>
        </pc:spChg>
        <pc:spChg chg="add del">
          <ac:chgData name="urh trinko" userId="3b62f928bb6fe22b" providerId="LiveId" clId="{196519FD-3C64-4461-AC3D-BB99B1B5B961}" dt="2022-12-12T11:45:54.145" v="19190" actId="11529"/>
          <ac:spMkLst>
            <pc:docMk/>
            <pc:sldMk cId="689961568" sldId="287"/>
            <ac:spMk id="7" creationId="{FF32C007-769F-F2D7-7341-5E3FF241B0E7}"/>
          </ac:spMkLst>
        </pc:spChg>
        <pc:spChg chg="add mod">
          <ac:chgData name="urh trinko" userId="3b62f928bb6fe22b" providerId="LiveId" clId="{196519FD-3C64-4461-AC3D-BB99B1B5B961}" dt="2022-12-12T11:47:02.385" v="19325" actId="14100"/>
          <ac:spMkLst>
            <pc:docMk/>
            <pc:sldMk cId="689961568" sldId="287"/>
            <ac:spMk id="8" creationId="{47AF452D-80C5-B4C0-4F12-23B9FD953AE0}"/>
          </ac:spMkLst>
        </pc:spChg>
        <pc:spChg chg="add mod">
          <ac:chgData name="urh trinko" userId="3b62f928bb6fe22b" providerId="LiveId" clId="{196519FD-3C64-4461-AC3D-BB99B1B5B961}" dt="2022-12-12T11:47:19.244" v="19331" actId="1076"/>
          <ac:spMkLst>
            <pc:docMk/>
            <pc:sldMk cId="689961568" sldId="287"/>
            <ac:spMk id="9" creationId="{41E646F0-323C-EB7D-9C23-FEB0E586EBA4}"/>
          </ac:spMkLst>
        </pc:spChg>
        <pc:spChg chg="add mod">
          <ac:chgData name="urh trinko" userId="3b62f928bb6fe22b" providerId="LiveId" clId="{196519FD-3C64-4461-AC3D-BB99B1B5B961}" dt="2022-12-12T11:47:31.389" v="19335" actId="1076"/>
          <ac:spMkLst>
            <pc:docMk/>
            <pc:sldMk cId="689961568" sldId="287"/>
            <ac:spMk id="10" creationId="{E4FF0625-00A0-3869-5933-43D5A79BFF80}"/>
          </ac:spMkLst>
        </pc:spChg>
        <pc:spChg chg="add mod">
          <ac:chgData name="urh trinko" userId="3b62f928bb6fe22b" providerId="LiveId" clId="{196519FD-3C64-4461-AC3D-BB99B1B5B961}" dt="2022-12-12T11:47:38.896" v="19338" actId="1076"/>
          <ac:spMkLst>
            <pc:docMk/>
            <pc:sldMk cId="689961568" sldId="287"/>
            <ac:spMk id="11" creationId="{40815A56-341B-5A12-6D30-69D58FE9AA52}"/>
          </ac:spMkLst>
        </pc:spChg>
        <pc:picChg chg="add mod">
          <ac:chgData name="urh trinko" userId="3b62f928bb6fe22b" providerId="LiveId" clId="{196519FD-3C64-4461-AC3D-BB99B1B5B961}" dt="2022-12-12T11:47:44.168" v="19339" actId="688"/>
          <ac:picMkLst>
            <pc:docMk/>
            <pc:sldMk cId="689961568" sldId="287"/>
            <ac:picMk id="5" creationId="{4B42BCA1-41C6-FD19-EA76-BB4907132064}"/>
          </ac:picMkLst>
        </pc:picChg>
      </pc:sldChg>
      <pc:sldChg chg="addSp delSp modSp new mod">
        <pc:chgData name="urh trinko" userId="3b62f928bb6fe22b" providerId="LiveId" clId="{196519FD-3C64-4461-AC3D-BB99B1B5B961}" dt="2022-12-12T13:06:54.694" v="20245" actId="1076"/>
        <pc:sldMkLst>
          <pc:docMk/>
          <pc:sldMk cId="637806418" sldId="288"/>
        </pc:sldMkLst>
        <pc:spChg chg="del">
          <ac:chgData name="urh trinko" userId="3b62f928bb6fe22b" providerId="LiveId" clId="{196519FD-3C64-4461-AC3D-BB99B1B5B961}" dt="2022-12-12T12:59:09.965" v="19341" actId="21"/>
          <ac:spMkLst>
            <pc:docMk/>
            <pc:sldMk cId="637806418" sldId="288"/>
            <ac:spMk id="2" creationId="{C439354C-3B0F-2853-A022-A9AFB76C18B6}"/>
          </ac:spMkLst>
        </pc:spChg>
        <pc:spChg chg="mod">
          <ac:chgData name="urh trinko" userId="3b62f928bb6fe22b" providerId="LiveId" clId="{196519FD-3C64-4461-AC3D-BB99B1B5B961}" dt="2022-12-12T13:04:52.616" v="20214" actId="27636"/>
          <ac:spMkLst>
            <pc:docMk/>
            <pc:sldMk cId="637806418" sldId="288"/>
            <ac:spMk id="3" creationId="{97837C44-875C-ACBD-3C07-96424558367E}"/>
          </ac:spMkLst>
        </pc:spChg>
        <pc:picChg chg="add mod">
          <ac:chgData name="urh trinko" userId="3b62f928bb6fe22b" providerId="LiveId" clId="{196519FD-3C64-4461-AC3D-BB99B1B5B961}" dt="2022-12-12T13:06:54.694" v="20245" actId="1076"/>
          <ac:picMkLst>
            <pc:docMk/>
            <pc:sldMk cId="637806418" sldId="288"/>
            <ac:picMk id="5" creationId="{A00A80F3-37E9-59AF-DCC1-1C82F0F52CEE}"/>
          </ac:picMkLst>
        </pc:picChg>
        <pc:picChg chg="add mod">
          <ac:chgData name="urh trinko" userId="3b62f928bb6fe22b" providerId="LiveId" clId="{196519FD-3C64-4461-AC3D-BB99B1B5B961}" dt="2022-12-12T13:06:45.897" v="20243" actId="14100"/>
          <ac:picMkLst>
            <pc:docMk/>
            <pc:sldMk cId="637806418" sldId="288"/>
            <ac:picMk id="7" creationId="{7A6E9AB8-0363-03C5-F07A-E25EE65A57C1}"/>
          </ac:picMkLst>
        </pc:picChg>
      </pc:sldChg>
      <pc:sldChg chg="modSp new mod">
        <pc:chgData name="urh trinko" userId="3b62f928bb6fe22b" providerId="LiveId" clId="{196519FD-3C64-4461-AC3D-BB99B1B5B961}" dt="2022-12-13T13:37:17.921" v="21375" actId="5793"/>
        <pc:sldMkLst>
          <pc:docMk/>
          <pc:sldMk cId="2769076522" sldId="289"/>
        </pc:sldMkLst>
        <pc:spChg chg="mod">
          <ac:chgData name="urh trinko" userId="3b62f928bb6fe22b" providerId="LiveId" clId="{196519FD-3C64-4461-AC3D-BB99B1B5B961}" dt="2022-12-13T13:27:46.688" v="20262" actId="20577"/>
          <ac:spMkLst>
            <pc:docMk/>
            <pc:sldMk cId="2769076522" sldId="289"/>
            <ac:spMk id="2" creationId="{D4DA54D6-1B97-2227-DDCF-554B6E713310}"/>
          </ac:spMkLst>
        </pc:spChg>
        <pc:spChg chg="mod">
          <ac:chgData name="urh trinko" userId="3b62f928bb6fe22b" providerId="LiveId" clId="{196519FD-3C64-4461-AC3D-BB99B1B5B961}" dt="2022-12-13T13:37:17.921" v="21375" actId="5793"/>
          <ac:spMkLst>
            <pc:docMk/>
            <pc:sldMk cId="2769076522" sldId="289"/>
            <ac:spMk id="3" creationId="{4B45E412-A99D-5BA7-42C8-8655A02C8099}"/>
          </ac:spMkLst>
        </pc:spChg>
      </pc:sldChg>
      <pc:sldChg chg="addSp delSp modSp new mod">
        <pc:chgData name="urh trinko" userId="3b62f928bb6fe22b" providerId="LiveId" clId="{196519FD-3C64-4461-AC3D-BB99B1B5B961}" dt="2022-12-13T13:50:59.638" v="21761" actId="1076"/>
        <pc:sldMkLst>
          <pc:docMk/>
          <pc:sldMk cId="3544454492" sldId="290"/>
        </pc:sldMkLst>
        <pc:spChg chg="del">
          <ac:chgData name="urh trinko" userId="3b62f928bb6fe22b" providerId="LiveId" clId="{196519FD-3C64-4461-AC3D-BB99B1B5B961}" dt="2022-12-13T13:43:20.986" v="21621" actId="21"/>
          <ac:spMkLst>
            <pc:docMk/>
            <pc:sldMk cId="3544454492" sldId="290"/>
            <ac:spMk id="2" creationId="{9B61D629-779A-2C0A-021E-25AB74E01A10}"/>
          </ac:spMkLst>
        </pc:spChg>
        <pc:spChg chg="mod">
          <ac:chgData name="urh trinko" userId="3b62f928bb6fe22b" providerId="LiveId" clId="{196519FD-3C64-4461-AC3D-BB99B1B5B961}" dt="2022-12-13T13:50:50.158" v="21758" actId="20577"/>
          <ac:spMkLst>
            <pc:docMk/>
            <pc:sldMk cId="3544454492" sldId="290"/>
            <ac:spMk id="3" creationId="{6E9C88E2-699F-8015-97F4-E945975A3D8A}"/>
          </ac:spMkLst>
        </pc:spChg>
        <pc:picChg chg="add mod">
          <ac:chgData name="urh trinko" userId="3b62f928bb6fe22b" providerId="LiveId" clId="{196519FD-3C64-4461-AC3D-BB99B1B5B961}" dt="2022-12-13T13:50:54.894" v="21760" actId="1076"/>
          <ac:picMkLst>
            <pc:docMk/>
            <pc:sldMk cId="3544454492" sldId="290"/>
            <ac:picMk id="5" creationId="{B1EB11C4-EE7E-5D9C-46D5-73F79D55263E}"/>
          </ac:picMkLst>
        </pc:picChg>
        <pc:picChg chg="add mod">
          <ac:chgData name="urh trinko" userId="3b62f928bb6fe22b" providerId="LiveId" clId="{196519FD-3C64-4461-AC3D-BB99B1B5B961}" dt="2022-12-13T13:50:46.181" v="21750" actId="1076"/>
          <ac:picMkLst>
            <pc:docMk/>
            <pc:sldMk cId="3544454492" sldId="290"/>
            <ac:picMk id="7" creationId="{95E45598-7628-0333-00E9-A906F1FEF1EC}"/>
          </ac:picMkLst>
        </pc:picChg>
        <pc:picChg chg="add mod">
          <ac:chgData name="urh trinko" userId="3b62f928bb6fe22b" providerId="LiveId" clId="{196519FD-3C64-4461-AC3D-BB99B1B5B961}" dt="2022-12-13T13:50:59.638" v="21761" actId="1076"/>
          <ac:picMkLst>
            <pc:docMk/>
            <pc:sldMk cId="3544454492" sldId="290"/>
            <ac:picMk id="9" creationId="{ACB99200-7F53-983A-5D07-B8022D7D3F00}"/>
          </ac:picMkLst>
        </pc:picChg>
      </pc:sldChg>
      <pc:sldChg chg="delSp modSp new mod">
        <pc:chgData name="urh trinko" userId="3b62f928bb6fe22b" providerId="LiveId" clId="{196519FD-3C64-4461-AC3D-BB99B1B5B961}" dt="2022-12-13T14:33:07.312" v="22061" actId="5793"/>
        <pc:sldMkLst>
          <pc:docMk/>
          <pc:sldMk cId="240169608" sldId="291"/>
        </pc:sldMkLst>
        <pc:spChg chg="del">
          <ac:chgData name="urh trinko" userId="3b62f928bb6fe22b" providerId="LiveId" clId="{196519FD-3C64-4461-AC3D-BB99B1B5B961}" dt="2022-12-13T14:29:33.530" v="21763" actId="21"/>
          <ac:spMkLst>
            <pc:docMk/>
            <pc:sldMk cId="240169608" sldId="291"/>
            <ac:spMk id="2" creationId="{2F7BCA0E-BE2C-50FE-F0F0-C598DEC2242B}"/>
          </ac:spMkLst>
        </pc:spChg>
        <pc:spChg chg="mod">
          <ac:chgData name="urh trinko" userId="3b62f928bb6fe22b" providerId="LiveId" clId="{196519FD-3C64-4461-AC3D-BB99B1B5B961}" dt="2022-12-13T14:33:07.312" v="22061" actId="5793"/>
          <ac:spMkLst>
            <pc:docMk/>
            <pc:sldMk cId="240169608" sldId="291"/>
            <ac:spMk id="3" creationId="{47E4F302-72F0-DC94-090F-A2FF43CA33F1}"/>
          </ac:spMkLst>
        </pc:spChg>
      </pc:sldChg>
      <pc:sldChg chg="addSp modSp new mod">
        <pc:chgData name="urh trinko" userId="3b62f928bb6fe22b" providerId="LiveId" clId="{196519FD-3C64-4461-AC3D-BB99B1B5B961}" dt="2022-12-14T12:49:29.794" v="22681" actId="20577"/>
        <pc:sldMkLst>
          <pc:docMk/>
          <pc:sldMk cId="3717341492" sldId="292"/>
        </pc:sldMkLst>
        <pc:spChg chg="mod">
          <ac:chgData name="urh trinko" userId="3b62f928bb6fe22b" providerId="LiveId" clId="{196519FD-3C64-4461-AC3D-BB99B1B5B961}" dt="2022-12-14T12:10:05.250" v="22072" actId="20577"/>
          <ac:spMkLst>
            <pc:docMk/>
            <pc:sldMk cId="3717341492" sldId="292"/>
            <ac:spMk id="2" creationId="{7AE59E1E-2229-760D-7DA0-9358341A1895}"/>
          </ac:spMkLst>
        </pc:spChg>
        <pc:spChg chg="mod">
          <ac:chgData name="urh trinko" userId="3b62f928bb6fe22b" providerId="LiveId" clId="{196519FD-3C64-4461-AC3D-BB99B1B5B961}" dt="2022-12-14T12:49:29.794" v="22681" actId="20577"/>
          <ac:spMkLst>
            <pc:docMk/>
            <pc:sldMk cId="3717341492" sldId="292"/>
            <ac:spMk id="3" creationId="{C30C432A-E85B-F3FA-7AB8-DCD9A5660C7F}"/>
          </ac:spMkLst>
        </pc:spChg>
        <pc:picChg chg="add mod">
          <ac:chgData name="urh trinko" userId="3b62f928bb6fe22b" providerId="LiveId" clId="{196519FD-3C64-4461-AC3D-BB99B1B5B961}" dt="2022-12-14T12:49:18.020" v="22653" actId="1076"/>
          <ac:picMkLst>
            <pc:docMk/>
            <pc:sldMk cId="3717341492" sldId="292"/>
            <ac:picMk id="5" creationId="{0F27F205-3658-959B-3D1B-7132CD26B4F6}"/>
          </ac:picMkLst>
        </pc:picChg>
      </pc:sldChg>
      <pc:sldChg chg="modSp new mod">
        <pc:chgData name="urh trinko" userId="3b62f928bb6fe22b" providerId="LiveId" clId="{196519FD-3C64-4461-AC3D-BB99B1B5B961}" dt="2022-12-16T14:55:37.149" v="23098" actId="20577"/>
        <pc:sldMkLst>
          <pc:docMk/>
          <pc:sldMk cId="1888047839" sldId="293"/>
        </pc:sldMkLst>
        <pc:spChg chg="mod">
          <ac:chgData name="urh trinko" userId="3b62f928bb6fe22b" providerId="LiveId" clId="{196519FD-3C64-4461-AC3D-BB99B1B5B961}" dt="2022-12-16T14:52:18.782" v="22692" actId="20577"/>
          <ac:spMkLst>
            <pc:docMk/>
            <pc:sldMk cId="1888047839" sldId="293"/>
            <ac:spMk id="2" creationId="{B354313C-AABA-26FE-207A-1674862A55E8}"/>
          </ac:spMkLst>
        </pc:spChg>
        <pc:spChg chg="mod">
          <ac:chgData name="urh trinko" userId="3b62f928bb6fe22b" providerId="LiveId" clId="{196519FD-3C64-4461-AC3D-BB99B1B5B961}" dt="2022-12-16T14:55:37.149" v="23098" actId="20577"/>
          <ac:spMkLst>
            <pc:docMk/>
            <pc:sldMk cId="1888047839" sldId="293"/>
            <ac:spMk id="3" creationId="{528ACDA2-822C-DB0B-30D8-EC55EC10E7EC}"/>
          </ac:spMkLst>
        </pc:spChg>
      </pc:sldChg>
      <pc:sldChg chg="addSp delSp modSp new mod">
        <pc:chgData name="urh trinko" userId="3b62f928bb6fe22b" providerId="LiveId" clId="{196519FD-3C64-4461-AC3D-BB99B1B5B961}" dt="2022-12-19T11:46:38.826" v="23601" actId="1076"/>
        <pc:sldMkLst>
          <pc:docMk/>
          <pc:sldMk cId="1627953187" sldId="294"/>
        </pc:sldMkLst>
        <pc:spChg chg="mod">
          <ac:chgData name="urh trinko" userId="3b62f928bb6fe22b" providerId="LiveId" clId="{196519FD-3C64-4461-AC3D-BB99B1B5B961}" dt="2022-12-19T11:02:53.156" v="23109" actId="20577"/>
          <ac:spMkLst>
            <pc:docMk/>
            <pc:sldMk cId="1627953187" sldId="294"/>
            <ac:spMk id="2" creationId="{036A296F-DADE-2918-E1C5-75150A0D2291}"/>
          </ac:spMkLst>
        </pc:spChg>
        <pc:spChg chg="mod">
          <ac:chgData name="urh trinko" userId="3b62f928bb6fe22b" providerId="LiveId" clId="{196519FD-3C64-4461-AC3D-BB99B1B5B961}" dt="2022-12-19T11:43:37.139" v="23594" actId="20577"/>
          <ac:spMkLst>
            <pc:docMk/>
            <pc:sldMk cId="1627953187" sldId="294"/>
            <ac:spMk id="3" creationId="{24F95E7A-80FA-8797-596F-E59AD5081689}"/>
          </ac:spMkLst>
        </pc:spChg>
        <pc:picChg chg="add mod">
          <ac:chgData name="urh trinko" userId="3b62f928bb6fe22b" providerId="LiveId" clId="{196519FD-3C64-4461-AC3D-BB99B1B5B961}" dt="2022-12-19T11:46:34.195" v="23600" actId="1076"/>
          <ac:picMkLst>
            <pc:docMk/>
            <pc:sldMk cId="1627953187" sldId="294"/>
            <ac:picMk id="5" creationId="{7767D308-0AE2-493D-CEA0-0E260DD12299}"/>
          </ac:picMkLst>
        </pc:picChg>
        <pc:picChg chg="add del mod">
          <ac:chgData name="urh trinko" userId="3b62f928bb6fe22b" providerId="LiveId" clId="{196519FD-3C64-4461-AC3D-BB99B1B5B961}" dt="2022-12-19T11:40:34.518" v="23491" actId="478"/>
          <ac:picMkLst>
            <pc:docMk/>
            <pc:sldMk cId="1627953187" sldId="294"/>
            <ac:picMk id="7" creationId="{E0309C24-260F-3A75-CB49-39C7B33DDF7F}"/>
          </ac:picMkLst>
        </pc:picChg>
        <pc:picChg chg="add mod">
          <ac:chgData name="urh trinko" userId="3b62f928bb6fe22b" providerId="LiveId" clId="{196519FD-3C64-4461-AC3D-BB99B1B5B961}" dt="2022-12-19T11:41:58.145" v="23522" actId="14100"/>
          <ac:picMkLst>
            <pc:docMk/>
            <pc:sldMk cId="1627953187" sldId="294"/>
            <ac:picMk id="9" creationId="{BF9C2D3A-0FE8-B9B6-AA56-5B1A334FB2B8}"/>
          </ac:picMkLst>
        </pc:picChg>
        <pc:picChg chg="add mod">
          <ac:chgData name="urh trinko" userId="3b62f928bb6fe22b" providerId="LiveId" clId="{196519FD-3C64-4461-AC3D-BB99B1B5B961}" dt="2022-12-19T11:46:38.826" v="23601" actId="1076"/>
          <ac:picMkLst>
            <pc:docMk/>
            <pc:sldMk cId="1627953187" sldId="294"/>
            <ac:picMk id="11" creationId="{33BA7B31-3BB8-0CB0-998F-3DDCF4FECA8D}"/>
          </ac:picMkLst>
        </pc:picChg>
        <pc:picChg chg="add mod">
          <ac:chgData name="urh trinko" userId="3b62f928bb6fe22b" providerId="LiveId" clId="{196519FD-3C64-4461-AC3D-BB99B1B5B961}" dt="2022-12-19T11:46:31.106" v="23599" actId="1076"/>
          <ac:picMkLst>
            <pc:docMk/>
            <pc:sldMk cId="1627953187" sldId="294"/>
            <ac:picMk id="13" creationId="{340BC193-4B86-8532-6C2A-C46AC400A3A5}"/>
          </ac:picMkLst>
        </pc:picChg>
      </pc:sldChg>
      <pc:sldChg chg="delSp modSp new mod">
        <pc:chgData name="urh trinko" userId="3b62f928bb6fe22b" providerId="LiveId" clId="{196519FD-3C64-4461-AC3D-BB99B1B5B961}" dt="2022-12-19T14:12:11.250" v="23717" actId="14100"/>
        <pc:sldMkLst>
          <pc:docMk/>
          <pc:sldMk cId="3660280069" sldId="295"/>
        </pc:sldMkLst>
        <pc:spChg chg="del">
          <ac:chgData name="urh trinko" userId="3b62f928bb6fe22b" providerId="LiveId" clId="{196519FD-3C64-4461-AC3D-BB99B1B5B961}" dt="2022-12-19T14:11:16.917" v="23603" actId="21"/>
          <ac:spMkLst>
            <pc:docMk/>
            <pc:sldMk cId="3660280069" sldId="295"/>
            <ac:spMk id="2" creationId="{DBA1385F-A6BE-2032-C96C-DB3018E70E86}"/>
          </ac:spMkLst>
        </pc:spChg>
        <pc:spChg chg="mod">
          <ac:chgData name="urh trinko" userId="3b62f928bb6fe22b" providerId="LiveId" clId="{196519FD-3C64-4461-AC3D-BB99B1B5B961}" dt="2022-12-19T14:12:11.250" v="23717" actId="14100"/>
          <ac:spMkLst>
            <pc:docMk/>
            <pc:sldMk cId="3660280069" sldId="295"/>
            <ac:spMk id="3" creationId="{F603D9B0-F3D6-8BB6-083F-2A069CE0B759}"/>
          </ac:spMkLst>
        </pc:spChg>
      </pc:sldChg>
      <pc:sldChg chg="modSp new mod">
        <pc:chgData name="urh trinko" userId="3b62f928bb6fe22b" providerId="LiveId" clId="{196519FD-3C64-4461-AC3D-BB99B1B5B961}" dt="2022-12-20T15:14:26.078" v="23970" actId="20577"/>
        <pc:sldMkLst>
          <pc:docMk/>
          <pc:sldMk cId="4220289597" sldId="296"/>
        </pc:sldMkLst>
        <pc:spChg chg="mod">
          <ac:chgData name="urh trinko" userId="3b62f928bb6fe22b" providerId="LiveId" clId="{196519FD-3C64-4461-AC3D-BB99B1B5B961}" dt="2022-12-20T12:01:51.405" v="23728" actId="20577"/>
          <ac:spMkLst>
            <pc:docMk/>
            <pc:sldMk cId="4220289597" sldId="296"/>
            <ac:spMk id="2" creationId="{60124311-FC32-0F7D-E6C9-F6B4C61EEDC9}"/>
          </ac:spMkLst>
        </pc:spChg>
        <pc:spChg chg="mod">
          <ac:chgData name="urh trinko" userId="3b62f928bb6fe22b" providerId="LiveId" clId="{196519FD-3C64-4461-AC3D-BB99B1B5B961}" dt="2022-12-20T15:14:26.078" v="23970" actId="20577"/>
          <ac:spMkLst>
            <pc:docMk/>
            <pc:sldMk cId="4220289597" sldId="296"/>
            <ac:spMk id="3" creationId="{9C1AAB26-D410-41D2-736F-E9D78C7FF106}"/>
          </ac:spMkLst>
        </pc:spChg>
      </pc:sldChg>
      <pc:sldChg chg="modSp new mod">
        <pc:chgData name="urh trinko" userId="3b62f928bb6fe22b" providerId="LiveId" clId="{196519FD-3C64-4461-AC3D-BB99B1B5B961}" dt="2023-01-03T13:54:27.869" v="25081" actId="20577"/>
        <pc:sldMkLst>
          <pc:docMk/>
          <pc:sldMk cId="769240280" sldId="297"/>
        </pc:sldMkLst>
        <pc:spChg chg="mod">
          <ac:chgData name="urh trinko" userId="3b62f928bb6fe22b" providerId="LiveId" clId="{196519FD-3C64-4461-AC3D-BB99B1B5B961}" dt="2023-01-03T13:51:08.669" v="24623" actId="1076"/>
          <ac:spMkLst>
            <pc:docMk/>
            <pc:sldMk cId="769240280" sldId="297"/>
            <ac:spMk id="2" creationId="{79C15FCB-B815-D3C0-9333-9942412A1F60}"/>
          </ac:spMkLst>
        </pc:spChg>
        <pc:spChg chg="mod">
          <ac:chgData name="urh trinko" userId="3b62f928bb6fe22b" providerId="LiveId" clId="{196519FD-3C64-4461-AC3D-BB99B1B5B961}" dt="2023-01-03T13:54:27.869" v="25081" actId="20577"/>
          <ac:spMkLst>
            <pc:docMk/>
            <pc:sldMk cId="769240280" sldId="297"/>
            <ac:spMk id="3" creationId="{6CF3F842-6B7C-B785-0BC5-01D7A4A2B8F0}"/>
          </ac:spMkLst>
        </pc:spChg>
      </pc:sldChg>
      <pc:sldChg chg="addSp modSp new mod">
        <pc:chgData name="urh trinko" userId="3b62f928bb6fe22b" providerId="LiveId" clId="{196519FD-3C64-4461-AC3D-BB99B1B5B961}" dt="2023-01-04T14:41:34.673" v="25382" actId="27636"/>
        <pc:sldMkLst>
          <pc:docMk/>
          <pc:sldMk cId="1676438868" sldId="298"/>
        </pc:sldMkLst>
        <pc:spChg chg="mod">
          <ac:chgData name="urh trinko" userId="3b62f928bb6fe22b" providerId="LiveId" clId="{196519FD-3C64-4461-AC3D-BB99B1B5B961}" dt="2023-01-04T14:36:46.982" v="25096" actId="20577"/>
          <ac:spMkLst>
            <pc:docMk/>
            <pc:sldMk cId="1676438868" sldId="298"/>
            <ac:spMk id="2" creationId="{5A4374C3-66C6-9BB2-8419-8CDB55F39C73}"/>
          </ac:spMkLst>
        </pc:spChg>
        <pc:spChg chg="mod">
          <ac:chgData name="urh trinko" userId="3b62f928bb6fe22b" providerId="LiveId" clId="{196519FD-3C64-4461-AC3D-BB99B1B5B961}" dt="2023-01-04T14:41:34.673" v="25382" actId="27636"/>
          <ac:spMkLst>
            <pc:docMk/>
            <pc:sldMk cId="1676438868" sldId="298"/>
            <ac:spMk id="3" creationId="{82FB3B42-955D-C7CB-1557-B5B57BABECFC}"/>
          </ac:spMkLst>
        </pc:spChg>
        <pc:picChg chg="add mod">
          <ac:chgData name="urh trinko" userId="3b62f928bb6fe22b" providerId="LiveId" clId="{196519FD-3C64-4461-AC3D-BB99B1B5B961}" dt="2023-01-04T14:41:31.050" v="25380" actId="14100"/>
          <ac:picMkLst>
            <pc:docMk/>
            <pc:sldMk cId="1676438868" sldId="298"/>
            <ac:picMk id="5" creationId="{D478EA2E-7CCA-2BA9-5919-CAFFC7522048}"/>
          </ac:picMkLst>
        </pc:picChg>
      </pc:sldChg>
      <pc:sldChg chg="modSp new mod">
        <pc:chgData name="urh trinko" userId="3b62f928bb6fe22b" providerId="LiveId" clId="{196519FD-3C64-4461-AC3D-BB99B1B5B961}" dt="2023-01-05T14:39:02.842" v="25980" actId="20577"/>
        <pc:sldMkLst>
          <pc:docMk/>
          <pc:sldMk cId="3175629865" sldId="299"/>
        </pc:sldMkLst>
        <pc:spChg chg="mod">
          <ac:chgData name="urh trinko" userId="3b62f928bb6fe22b" providerId="LiveId" clId="{196519FD-3C64-4461-AC3D-BB99B1B5B961}" dt="2023-01-05T14:34:05.653" v="25391" actId="20577"/>
          <ac:spMkLst>
            <pc:docMk/>
            <pc:sldMk cId="3175629865" sldId="299"/>
            <ac:spMk id="2" creationId="{655921F7-7801-4C44-2018-D2186C6A9CFA}"/>
          </ac:spMkLst>
        </pc:spChg>
        <pc:spChg chg="mod">
          <ac:chgData name="urh trinko" userId="3b62f928bb6fe22b" providerId="LiveId" clId="{196519FD-3C64-4461-AC3D-BB99B1B5B961}" dt="2023-01-05T14:39:02.842" v="25980" actId="20577"/>
          <ac:spMkLst>
            <pc:docMk/>
            <pc:sldMk cId="3175629865" sldId="299"/>
            <ac:spMk id="3" creationId="{A4B1602F-5BE3-D593-C4B6-FC4B9C6F96CA}"/>
          </ac:spMkLst>
        </pc:spChg>
      </pc:sldChg>
      <pc:sldChg chg="modSp new mod">
        <pc:chgData name="urh trinko" userId="3b62f928bb6fe22b" providerId="LiveId" clId="{196519FD-3C64-4461-AC3D-BB99B1B5B961}" dt="2023-01-06T13:47:15.502" v="26129" actId="14100"/>
        <pc:sldMkLst>
          <pc:docMk/>
          <pc:sldMk cId="2427287471" sldId="300"/>
        </pc:sldMkLst>
        <pc:spChg chg="mod">
          <ac:chgData name="urh trinko" userId="3b62f928bb6fe22b" providerId="LiveId" clId="{196519FD-3C64-4461-AC3D-BB99B1B5B961}" dt="2023-01-06T13:46:06.086" v="25991" actId="20577"/>
          <ac:spMkLst>
            <pc:docMk/>
            <pc:sldMk cId="2427287471" sldId="300"/>
            <ac:spMk id="2" creationId="{746C436D-277C-331B-CBEE-470AD808FCC2}"/>
          </ac:spMkLst>
        </pc:spChg>
        <pc:spChg chg="mod">
          <ac:chgData name="urh trinko" userId="3b62f928bb6fe22b" providerId="LiveId" clId="{196519FD-3C64-4461-AC3D-BB99B1B5B961}" dt="2023-01-06T13:47:15.502" v="26129" actId="14100"/>
          <ac:spMkLst>
            <pc:docMk/>
            <pc:sldMk cId="2427287471" sldId="300"/>
            <ac:spMk id="3" creationId="{DEC5743F-0AEB-7928-779A-A6C8EE2421CE}"/>
          </ac:spMkLst>
        </pc:spChg>
      </pc:sldChg>
      <pc:sldChg chg="modSp new mod">
        <pc:chgData name="urh trinko" userId="3b62f928bb6fe22b" providerId="LiveId" clId="{196519FD-3C64-4461-AC3D-BB99B1B5B961}" dt="2023-01-09T14:14:06.323" v="26408" actId="20577"/>
        <pc:sldMkLst>
          <pc:docMk/>
          <pc:sldMk cId="642893223" sldId="301"/>
        </pc:sldMkLst>
        <pc:spChg chg="mod">
          <ac:chgData name="urh trinko" userId="3b62f928bb6fe22b" providerId="LiveId" clId="{196519FD-3C64-4461-AC3D-BB99B1B5B961}" dt="2023-01-09T14:11:58.191" v="26138" actId="20577"/>
          <ac:spMkLst>
            <pc:docMk/>
            <pc:sldMk cId="642893223" sldId="301"/>
            <ac:spMk id="2" creationId="{91AD49E1-9ABF-7546-D5AF-44138DBE960B}"/>
          </ac:spMkLst>
        </pc:spChg>
        <pc:spChg chg="mod">
          <ac:chgData name="urh trinko" userId="3b62f928bb6fe22b" providerId="LiveId" clId="{196519FD-3C64-4461-AC3D-BB99B1B5B961}" dt="2023-01-09T14:14:06.323" v="26408" actId="20577"/>
          <ac:spMkLst>
            <pc:docMk/>
            <pc:sldMk cId="642893223" sldId="301"/>
            <ac:spMk id="3" creationId="{9D20D442-93D9-7EC5-1102-535F5D460563}"/>
          </ac:spMkLst>
        </pc:spChg>
      </pc:sldChg>
      <pc:sldChg chg="modSp new mod">
        <pc:chgData name="urh trinko" userId="3b62f928bb6fe22b" providerId="LiveId" clId="{196519FD-3C64-4461-AC3D-BB99B1B5B961}" dt="2023-01-11T15:11:10.371" v="26607" actId="20577"/>
        <pc:sldMkLst>
          <pc:docMk/>
          <pc:sldMk cId="879603742" sldId="302"/>
        </pc:sldMkLst>
        <pc:spChg chg="mod">
          <ac:chgData name="urh trinko" userId="3b62f928bb6fe22b" providerId="LiveId" clId="{196519FD-3C64-4461-AC3D-BB99B1B5B961}" dt="2023-01-11T15:09:31.919" v="26418" actId="20577"/>
          <ac:spMkLst>
            <pc:docMk/>
            <pc:sldMk cId="879603742" sldId="302"/>
            <ac:spMk id="2" creationId="{E3CF936A-D66A-4828-B97D-74E8FBE2B5A8}"/>
          </ac:spMkLst>
        </pc:spChg>
        <pc:spChg chg="mod">
          <ac:chgData name="urh trinko" userId="3b62f928bb6fe22b" providerId="LiveId" clId="{196519FD-3C64-4461-AC3D-BB99B1B5B961}" dt="2023-01-11T15:11:10.371" v="26607" actId="20577"/>
          <ac:spMkLst>
            <pc:docMk/>
            <pc:sldMk cId="879603742" sldId="302"/>
            <ac:spMk id="3" creationId="{8ED8F6C8-FADB-9516-FD90-BB3FF12164E0}"/>
          </ac:spMkLst>
        </pc:spChg>
      </pc:sldChg>
      <pc:sldChg chg="addSp delSp modSp new mod">
        <pc:chgData name="urh trinko" userId="3b62f928bb6fe22b" providerId="LiveId" clId="{196519FD-3C64-4461-AC3D-BB99B1B5B961}" dt="2023-01-12T13:34:33.865" v="27193" actId="1076"/>
        <pc:sldMkLst>
          <pc:docMk/>
          <pc:sldMk cId="851791679" sldId="303"/>
        </pc:sldMkLst>
        <pc:spChg chg="mod">
          <ac:chgData name="urh trinko" userId="3b62f928bb6fe22b" providerId="LiveId" clId="{196519FD-3C64-4461-AC3D-BB99B1B5B961}" dt="2023-01-12T13:33:43.775" v="27187" actId="14100"/>
          <ac:spMkLst>
            <pc:docMk/>
            <pc:sldMk cId="851791679" sldId="303"/>
            <ac:spMk id="2" creationId="{F4A8FBF2-D4D6-3F64-0D4C-3E6346CFE0DE}"/>
          </ac:spMkLst>
        </pc:spChg>
        <pc:spChg chg="mod">
          <ac:chgData name="urh trinko" userId="3b62f928bb6fe22b" providerId="LiveId" clId="{196519FD-3C64-4461-AC3D-BB99B1B5B961}" dt="2023-01-12T13:33:33.176" v="27185" actId="27636"/>
          <ac:spMkLst>
            <pc:docMk/>
            <pc:sldMk cId="851791679" sldId="303"/>
            <ac:spMk id="3" creationId="{280D24D2-3C04-4E2E-C576-ADA89907ABD5}"/>
          </ac:spMkLst>
        </pc:spChg>
        <pc:picChg chg="add del mod">
          <ac:chgData name="urh trinko" userId="3b62f928bb6fe22b" providerId="LiveId" clId="{196519FD-3C64-4461-AC3D-BB99B1B5B961}" dt="2023-01-12T13:34:20.082" v="27191" actId="478"/>
          <ac:picMkLst>
            <pc:docMk/>
            <pc:sldMk cId="851791679" sldId="303"/>
            <ac:picMk id="5" creationId="{B50EF566-2684-EDBC-CCD0-FE677FD885F9}"/>
          </ac:picMkLst>
        </pc:picChg>
        <pc:picChg chg="add mod">
          <ac:chgData name="urh trinko" userId="3b62f928bb6fe22b" providerId="LiveId" clId="{196519FD-3C64-4461-AC3D-BB99B1B5B961}" dt="2023-01-12T13:34:33.865" v="27193" actId="1076"/>
          <ac:picMkLst>
            <pc:docMk/>
            <pc:sldMk cId="851791679" sldId="303"/>
            <ac:picMk id="7" creationId="{5D2FD36E-20D0-0718-4B3A-2013D74AA21F}"/>
          </ac:picMkLst>
        </pc:picChg>
      </pc:sldChg>
      <pc:sldChg chg="addSp modSp new mod">
        <pc:chgData name="urh trinko" userId="3b62f928bb6fe22b" providerId="LiveId" clId="{196519FD-3C64-4461-AC3D-BB99B1B5B961}" dt="2023-01-13T10:32:52.989" v="27896" actId="27636"/>
        <pc:sldMkLst>
          <pc:docMk/>
          <pc:sldMk cId="2189906997" sldId="304"/>
        </pc:sldMkLst>
        <pc:spChg chg="mod">
          <ac:chgData name="urh trinko" userId="3b62f928bb6fe22b" providerId="LiveId" clId="{196519FD-3C64-4461-AC3D-BB99B1B5B961}" dt="2023-01-13T10:31:29.934" v="27878" actId="14100"/>
          <ac:spMkLst>
            <pc:docMk/>
            <pc:sldMk cId="2189906997" sldId="304"/>
            <ac:spMk id="2" creationId="{28922DB6-1154-B5AC-BB07-AEE53267FD51}"/>
          </ac:spMkLst>
        </pc:spChg>
        <pc:spChg chg="mod">
          <ac:chgData name="urh trinko" userId="3b62f928bb6fe22b" providerId="LiveId" clId="{196519FD-3C64-4461-AC3D-BB99B1B5B961}" dt="2023-01-13T10:32:52.989" v="27896" actId="27636"/>
          <ac:spMkLst>
            <pc:docMk/>
            <pc:sldMk cId="2189906997" sldId="304"/>
            <ac:spMk id="3" creationId="{159D43DC-5920-4607-F4E0-A4526E465335}"/>
          </ac:spMkLst>
        </pc:spChg>
        <pc:picChg chg="add mod">
          <ac:chgData name="urh trinko" userId="3b62f928bb6fe22b" providerId="LiveId" clId="{196519FD-3C64-4461-AC3D-BB99B1B5B961}" dt="2023-01-13T10:32:50.457" v="27894" actId="1076"/>
          <ac:picMkLst>
            <pc:docMk/>
            <pc:sldMk cId="2189906997" sldId="304"/>
            <ac:picMk id="5" creationId="{5745C56E-EFBB-0D98-7CB7-77ABB6669DF9}"/>
          </ac:picMkLst>
        </pc:picChg>
      </pc:sldChg>
      <pc:sldChg chg="modSp new mod">
        <pc:chgData name="urh trinko" userId="3b62f928bb6fe22b" providerId="LiveId" clId="{196519FD-3C64-4461-AC3D-BB99B1B5B961}" dt="2023-01-16T13:20:13.598" v="28633" actId="5793"/>
        <pc:sldMkLst>
          <pc:docMk/>
          <pc:sldMk cId="2218323220" sldId="305"/>
        </pc:sldMkLst>
        <pc:spChg chg="mod">
          <ac:chgData name="urh trinko" userId="3b62f928bb6fe22b" providerId="LiveId" clId="{196519FD-3C64-4461-AC3D-BB99B1B5B961}" dt="2023-01-16T09:39:39.928" v="28153" actId="207"/>
          <ac:spMkLst>
            <pc:docMk/>
            <pc:sldMk cId="2218323220" sldId="305"/>
            <ac:spMk id="2" creationId="{9B006C9C-3824-05F0-D7A7-899C9DC7803D}"/>
          </ac:spMkLst>
        </pc:spChg>
        <pc:spChg chg="mod">
          <ac:chgData name="urh trinko" userId="3b62f928bb6fe22b" providerId="LiveId" clId="{196519FD-3C64-4461-AC3D-BB99B1B5B961}" dt="2023-01-16T13:20:13.598" v="28633" actId="5793"/>
          <ac:spMkLst>
            <pc:docMk/>
            <pc:sldMk cId="2218323220" sldId="305"/>
            <ac:spMk id="3" creationId="{B72AF94F-913D-2C40-1414-41B9018121CF}"/>
          </ac:spMkLst>
        </pc:spChg>
      </pc:sldChg>
      <pc:sldChg chg="modSp new mod">
        <pc:chgData name="urh trinko" userId="3b62f928bb6fe22b" providerId="LiveId" clId="{196519FD-3C64-4461-AC3D-BB99B1B5B961}" dt="2023-01-17T11:51:33.562" v="29640" actId="14100"/>
        <pc:sldMkLst>
          <pc:docMk/>
          <pc:sldMk cId="734669102" sldId="306"/>
        </pc:sldMkLst>
        <pc:spChg chg="mod">
          <ac:chgData name="urh trinko" userId="3b62f928bb6fe22b" providerId="LiveId" clId="{196519FD-3C64-4461-AC3D-BB99B1B5B961}" dt="2023-01-17T10:08:01.252" v="28643" actId="20577"/>
          <ac:spMkLst>
            <pc:docMk/>
            <pc:sldMk cId="734669102" sldId="306"/>
            <ac:spMk id="2" creationId="{F52B4F79-DEB2-9DC2-5F94-34F8BDD677C8}"/>
          </ac:spMkLst>
        </pc:spChg>
        <pc:spChg chg="mod">
          <ac:chgData name="urh trinko" userId="3b62f928bb6fe22b" providerId="LiveId" clId="{196519FD-3C64-4461-AC3D-BB99B1B5B961}" dt="2023-01-17T11:51:33.562" v="29640" actId="14100"/>
          <ac:spMkLst>
            <pc:docMk/>
            <pc:sldMk cId="734669102" sldId="306"/>
            <ac:spMk id="3" creationId="{8411D65E-45DD-EDC4-2BAD-F3EFE80C77A9}"/>
          </ac:spMkLst>
        </pc:spChg>
      </pc:sldChg>
      <pc:sldChg chg="addSp delSp modSp new mod">
        <pc:chgData name="urh trinko" userId="3b62f928bb6fe22b" providerId="LiveId" clId="{196519FD-3C64-4461-AC3D-BB99B1B5B961}" dt="2023-01-17T11:55:55.708" v="29648" actId="1076"/>
        <pc:sldMkLst>
          <pc:docMk/>
          <pc:sldMk cId="1407368328" sldId="307"/>
        </pc:sldMkLst>
        <pc:spChg chg="del">
          <ac:chgData name="urh trinko" userId="3b62f928bb6fe22b" providerId="LiveId" clId="{196519FD-3C64-4461-AC3D-BB99B1B5B961}" dt="2023-01-17T11:51:44.613" v="29642" actId="21"/>
          <ac:spMkLst>
            <pc:docMk/>
            <pc:sldMk cId="1407368328" sldId="307"/>
            <ac:spMk id="2" creationId="{FE8ECCA5-2DA6-A1FD-0A66-F147E6FFF357}"/>
          </ac:spMkLst>
        </pc:spChg>
        <pc:spChg chg="del">
          <ac:chgData name="urh trinko" userId="3b62f928bb6fe22b" providerId="LiveId" clId="{196519FD-3C64-4461-AC3D-BB99B1B5B961}" dt="2023-01-17T11:55:48.302" v="29645" actId="931"/>
          <ac:spMkLst>
            <pc:docMk/>
            <pc:sldMk cId="1407368328" sldId="307"/>
            <ac:spMk id="3" creationId="{1D925BE0-5050-A06E-DDA0-D9EBDAC227A6}"/>
          </ac:spMkLst>
        </pc:spChg>
        <pc:picChg chg="add mod">
          <ac:chgData name="urh trinko" userId="3b62f928bb6fe22b" providerId="LiveId" clId="{196519FD-3C64-4461-AC3D-BB99B1B5B961}" dt="2023-01-17T11:55:55.708" v="29648" actId="1076"/>
          <ac:picMkLst>
            <pc:docMk/>
            <pc:sldMk cId="1407368328" sldId="307"/>
            <ac:picMk id="5" creationId="{606E9084-5F1B-DB79-2B11-671D431FB2DA}"/>
          </ac:picMkLst>
        </pc:picChg>
      </pc:sldChg>
      <pc:sldChg chg="new del">
        <pc:chgData name="urh trinko" userId="3b62f928bb6fe22b" providerId="LiveId" clId="{196519FD-3C64-4461-AC3D-BB99B1B5B961}" dt="2023-01-17T11:55:33.628" v="29644" actId="47"/>
        <pc:sldMkLst>
          <pc:docMk/>
          <pc:sldMk cId="2609056464" sldId="308"/>
        </pc:sldMkLst>
      </pc:sldChg>
      <pc:sldChg chg="addSp delSp modSp new mod">
        <pc:chgData name="urh trinko" userId="3b62f928bb6fe22b" providerId="LiveId" clId="{196519FD-3C64-4461-AC3D-BB99B1B5B961}" dt="2023-01-18T11:05:07.901" v="30291" actId="1076"/>
        <pc:sldMkLst>
          <pc:docMk/>
          <pc:sldMk cId="3248488880" sldId="308"/>
        </pc:sldMkLst>
        <pc:spChg chg="mod">
          <ac:chgData name="urh trinko" userId="3b62f928bb6fe22b" providerId="LiveId" clId="{196519FD-3C64-4461-AC3D-BB99B1B5B961}" dt="2023-01-18T10:30:45.901" v="29658" actId="20577"/>
          <ac:spMkLst>
            <pc:docMk/>
            <pc:sldMk cId="3248488880" sldId="308"/>
            <ac:spMk id="2" creationId="{321B75FB-32AC-E46F-87DB-E32988D6504E}"/>
          </ac:spMkLst>
        </pc:spChg>
        <pc:spChg chg="mod">
          <ac:chgData name="urh trinko" userId="3b62f928bb6fe22b" providerId="LiveId" clId="{196519FD-3C64-4461-AC3D-BB99B1B5B961}" dt="2023-01-18T11:04:42.648" v="30287" actId="14100"/>
          <ac:spMkLst>
            <pc:docMk/>
            <pc:sldMk cId="3248488880" sldId="308"/>
            <ac:spMk id="3" creationId="{5EE09F1A-7A10-5916-4E5C-36ED05710455}"/>
          </ac:spMkLst>
        </pc:spChg>
        <pc:picChg chg="add del mod">
          <ac:chgData name="urh trinko" userId="3b62f928bb6fe22b" providerId="LiveId" clId="{196519FD-3C64-4461-AC3D-BB99B1B5B961}" dt="2023-01-18T10:36:04.500" v="30115" actId="478"/>
          <ac:picMkLst>
            <pc:docMk/>
            <pc:sldMk cId="3248488880" sldId="308"/>
            <ac:picMk id="5" creationId="{A9BF4BC6-215C-9E5F-5A6D-E910F570FBF6}"/>
          </ac:picMkLst>
        </pc:picChg>
        <pc:picChg chg="add del mod">
          <ac:chgData name="urh trinko" userId="3b62f928bb6fe22b" providerId="LiveId" clId="{196519FD-3C64-4461-AC3D-BB99B1B5B961}" dt="2023-01-18T11:03:02.742" v="30126" actId="478"/>
          <ac:picMkLst>
            <pc:docMk/>
            <pc:sldMk cId="3248488880" sldId="308"/>
            <ac:picMk id="7" creationId="{E5C96D97-139A-A7B0-6A07-FE19D75D5F95}"/>
          </ac:picMkLst>
        </pc:picChg>
        <pc:picChg chg="add mod">
          <ac:chgData name="urh trinko" userId="3b62f928bb6fe22b" providerId="LiveId" clId="{196519FD-3C64-4461-AC3D-BB99B1B5B961}" dt="2023-01-18T11:04:58.878" v="30289" actId="1076"/>
          <ac:picMkLst>
            <pc:docMk/>
            <pc:sldMk cId="3248488880" sldId="308"/>
            <ac:picMk id="9" creationId="{9762C1DC-6743-B2C9-C8AA-ADE6DA884373}"/>
          </ac:picMkLst>
        </pc:picChg>
        <pc:picChg chg="add mod">
          <ac:chgData name="urh trinko" userId="3b62f928bb6fe22b" providerId="LiveId" clId="{196519FD-3C64-4461-AC3D-BB99B1B5B961}" dt="2023-01-18T11:05:07.901" v="30291" actId="1076"/>
          <ac:picMkLst>
            <pc:docMk/>
            <pc:sldMk cId="3248488880" sldId="308"/>
            <ac:picMk id="11" creationId="{946544CE-47CE-1922-4C55-FAE0DE67D1B1}"/>
          </ac:picMkLst>
        </pc:picChg>
      </pc:sldChg>
      <pc:sldChg chg="addSp delSp modSp new mod">
        <pc:chgData name="urh trinko" userId="3b62f928bb6fe22b" providerId="LiveId" clId="{196519FD-3C64-4461-AC3D-BB99B1B5B961}" dt="2023-01-19T09:11:06.883" v="30821" actId="1076"/>
        <pc:sldMkLst>
          <pc:docMk/>
          <pc:sldMk cId="1830838453" sldId="309"/>
        </pc:sldMkLst>
        <pc:spChg chg="del">
          <ac:chgData name="urh trinko" userId="3b62f928bb6fe22b" providerId="LiveId" clId="{196519FD-3C64-4461-AC3D-BB99B1B5B961}" dt="2023-01-18T13:22:21.873" v="30293" actId="21"/>
          <ac:spMkLst>
            <pc:docMk/>
            <pc:sldMk cId="1830838453" sldId="309"/>
            <ac:spMk id="2" creationId="{9425583B-FED0-BCFD-2841-A067972FEF2C}"/>
          </ac:spMkLst>
        </pc:spChg>
        <pc:spChg chg="mod">
          <ac:chgData name="urh trinko" userId="3b62f928bb6fe22b" providerId="LiveId" clId="{196519FD-3C64-4461-AC3D-BB99B1B5B961}" dt="2023-01-18T13:28:52.737" v="30815" actId="27636"/>
          <ac:spMkLst>
            <pc:docMk/>
            <pc:sldMk cId="1830838453" sldId="309"/>
            <ac:spMk id="3" creationId="{EC2925A0-3EC6-F349-252F-6B6371293C52}"/>
          </ac:spMkLst>
        </pc:spChg>
        <pc:picChg chg="add mod">
          <ac:chgData name="urh trinko" userId="3b62f928bb6fe22b" providerId="LiveId" clId="{196519FD-3C64-4461-AC3D-BB99B1B5B961}" dt="2023-01-19T09:11:06.883" v="30821" actId="1076"/>
          <ac:picMkLst>
            <pc:docMk/>
            <pc:sldMk cId="1830838453" sldId="309"/>
            <ac:picMk id="5" creationId="{A9FB9482-9CEC-E200-B5DA-00EBC5504B7F}"/>
          </ac:picMkLst>
        </pc:picChg>
      </pc:sldChg>
      <pc:sldChg chg="addSp modSp new mod">
        <pc:chgData name="urh trinko" userId="3b62f928bb6fe22b" providerId="LiveId" clId="{196519FD-3C64-4461-AC3D-BB99B1B5B961}" dt="2023-01-19T12:06:49.668" v="31322" actId="1076"/>
        <pc:sldMkLst>
          <pc:docMk/>
          <pc:sldMk cId="4283997099" sldId="310"/>
        </pc:sldMkLst>
        <pc:spChg chg="mod">
          <ac:chgData name="urh trinko" userId="3b62f928bb6fe22b" providerId="LiveId" clId="{196519FD-3C64-4461-AC3D-BB99B1B5B961}" dt="2023-01-19T11:55:06.567" v="30831" actId="20577"/>
          <ac:spMkLst>
            <pc:docMk/>
            <pc:sldMk cId="4283997099" sldId="310"/>
            <ac:spMk id="2" creationId="{8E41A96E-A496-65E3-38B6-18F0132B9331}"/>
          </ac:spMkLst>
        </pc:spChg>
        <pc:spChg chg="mod">
          <ac:chgData name="urh trinko" userId="3b62f928bb6fe22b" providerId="LiveId" clId="{196519FD-3C64-4461-AC3D-BB99B1B5B961}" dt="2023-01-19T12:03:46.919" v="31313" actId="27636"/>
          <ac:spMkLst>
            <pc:docMk/>
            <pc:sldMk cId="4283997099" sldId="310"/>
            <ac:spMk id="3" creationId="{CA0CE40A-3669-BA66-5D40-88BE727C221B}"/>
          </ac:spMkLst>
        </pc:spChg>
        <pc:picChg chg="add mod">
          <ac:chgData name="urh trinko" userId="3b62f928bb6fe22b" providerId="LiveId" clId="{196519FD-3C64-4461-AC3D-BB99B1B5B961}" dt="2023-01-19T12:06:39.962" v="31319" actId="1076"/>
          <ac:picMkLst>
            <pc:docMk/>
            <pc:sldMk cId="4283997099" sldId="310"/>
            <ac:picMk id="5" creationId="{399099BC-6321-DC2B-812D-454B6EEB1DFA}"/>
          </ac:picMkLst>
        </pc:picChg>
        <pc:picChg chg="add mod">
          <ac:chgData name="urh trinko" userId="3b62f928bb6fe22b" providerId="LiveId" clId="{196519FD-3C64-4461-AC3D-BB99B1B5B961}" dt="2023-01-19T12:06:49.668" v="31322" actId="1076"/>
          <ac:picMkLst>
            <pc:docMk/>
            <pc:sldMk cId="4283997099" sldId="310"/>
            <ac:picMk id="7" creationId="{2FC5B8FA-A281-A6B6-5F9D-E6B42B031D08}"/>
          </ac:picMkLst>
        </pc:picChg>
      </pc:sldChg>
      <pc:sldChg chg="delSp modSp new mod">
        <pc:chgData name="urh trinko" userId="3b62f928bb6fe22b" providerId="LiveId" clId="{196519FD-3C64-4461-AC3D-BB99B1B5B961}" dt="2023-01-19T13:49:49.383" v="31584" actId="20577"/>
        <pc:sldMkLst>
          <pc:docMk/>
          <pc:sldMk cId="1459463334" sldId="311"/>
        </pc:sldMkLst>
        <pc:spChg chg="del mod">
          <ac:chgData name="urh trinko" userId="3b62f928bb6fe22b" providerId="LiveId" clId="{196519FD-3C64-4461-AC3D-BB99B1B5B961}" dt="2023-01-19T13:43:04.780" v="31325" actId="21"/>
          <ac:spMkLst>
            <pc:docMk/>
            <pc:sldMk cId="1459463334" sldId="311"/>
            <ac:spMk id="2" creationId="{9A73F9EC-2E99-33D0-5ACD-EC4EBD35B99D}"/>
          </ac:spMkLst>
        </pc:spChg>
        <pc:spChg chg="mod">
          <ac:chgData name="urh trinko" userId="3b62f928bb6fe22b" providerId="LiveId" clId="{196519FD-3C64-4461-AC3D-BB99B1B5B961}" dt="2023-01-19T13:49:49.383" v="31584" actId="20577"/>
          <ac:spMkLst>
            <pc:docMk/>
            <pc:sldMk cId="1459463334" sldId="311"/>
            <ac:spMk id="3" creationId="{9D55657E-C07D-E8C2-FE03-74F8696532C0}"/>
          </ac:spMkLst>
        </pc:spChg>
      </pc:sldChg>
      <pc:sldChg chg="modSp new mod">
        <pc:chgData name="urh trinko" userId="3b62f928bb6fe22b" providerId="LiveId" clId="{196519FD-3C64-4461-AC3D-BB99B1B5B961}" dt="2023-01-24T09:10:21.273" v="32213" actId="20577"/>
        <pc:sldMkLst>
          <pc:docMk/>
          <pc:sldMk cId="2938886860" sldId="312"/>
        </pc:sldMkLst>
        <pc:spChg chg="mod">
          <ac:chgData name="urh trinko" userId="3b62f928bb6fe22b" providerId="LiveId" clId="{196519FD-3C64-4461-AC3D-BB99B1B5B961}" dt="2023-01-20T13:29:13.338" v="31594" actId="20577"/>
          <ac:spMkLst>
            <pc:docMk/>
            <pc:sldMk cId="2938886860" sldId="312"/>
            <ac:spMk id="2" creationId="{FF243AF3-A579-7AA5-44B1-54AE4435BEEC}"/>
          </ac:spMkLst>
        </pc:spChg>
        <pc:spChg chg="mod">
          <ac:chgData name="urh trinko" userId="3b62f928bb6fe22b" providerId="LiveId" clId="{196519FD-3C64-4461-AC3D-BB99B1B5B961}" dt="2023-01-24T09:10:21.273" v="32213" actId="20577"/>
          <ac:spMkLst>
            <pc:docMk/>
            <pc:sldMk cId="2938886860" sldId="312"/>
            <ac:spMk id="3" creationId="{E1D056E9-6B28-5345-B681-8E4CCC1D7BAE}"/>
          </ac:spMkLst>
        </pc:spChg>
      </pc:sldChg>
      <pc:sldChg chg="modSp new mod">
        <pc:chgData name="urh trinko" userId="3b62f928bb6fe22b" providerId="LiveId" clId="{196519FD-3C64-4461-AC3D-BB99B1B5B961}" dt="2023-01-26T11:13:07.906" v="33145" actId="20577"/>
        <pc:sldMkLst>
          <pc:docMk/>
          <pc:sldMk cId="1027578968" sldId="313"/>
        </pc:sldMkLst>
        <pc:spChg chg="mod">
          <ac:chgData name="urh trinko" userId="3b62f928bb6fe22b" providerId="LiveId" clId="{196519FD-3C64-4461-AC3D-BB99B1B5B961}" dt="2023-01-26T11:13:07.906" v="33145" actId="20577"/>
          <ac:spMkLst>
            <pc:docMk/>
            <pc:sldMk cId="1027578968" sldId="313"/>
            <ac:spMk id="2" creationId="{384C7D77-DC5E-0848-9AA0-866B7AFA78EA}"/>
          </ac:spMkLst>
        </pc:spChg>
        <pc:spChg chg="mod">
          <ac:chgData name="urh trinko" userId="3b62f928bb6fe22b" providerId="LiveId" clId="{196519FD-3C64-4461-AC3D-BB99B1B5B961}" dt="2023-01-25T09:01:49.767" v="32643" actId="20577"/>
          <ac:spMkLst>
            <pc:docMk/>
            <pc:sldMk cId="1027578968" sldId="313"/>
            <ac:spMk id="3" creationId="{9DFD1108-3500-D416-AEE1-5107A647E518}"/>
          </ac:spMkLst>
        </pc:spChg>
      </pc:sldChg>
      <pc:sldChg chg="addSp modSp new mod">
        <pc:chgData name="urh trinko" userId="3b62f928bb6fe22b" providerId="LiveId" clId="{196519FD-3C64-4461-AC3D-BB99B1B5B961}" dt="2023-01-26T11:13:10.981" v="33147" actId="20577"/>
        <pc:sldMkLst>
          <pc:docMk/>
          <pc:sldMk cId="1950290858" sldId="314"/>
        </pc:sldMkLst>
        <pc:spChg chg="mod">
          <ac:chgData name="urh trinko" userId="3b62f928bb6fe22b" providerId="LiveId" clId="{196519FD-3C64-4461-AC3D-BB99B1B5B961}" dt="2023-01-26T11:13:10.981" v="33147" actId="20577"/>
          <ac:spMkLst>
            <pc:docMk/>
            <pc:sldMk cId="1950290858" sldId="314"/>
            <ac:spMk id="2" creationId="{E06EFA0A-1914-BC59-6ED7-9BC218DD1543}"/>
          </ac:spMkLst>
        </pc:spChg>
        <pc:spChg chg="mod">
          <ac:chgData name="urh trinko" userId="3b62f928bb6fe22b" providerId="LiveId" clId="{196519FD-3C64-4461-AC3D-BB99B1B5B961}" dt="2023-01-25T13:43:05.327" v="32789" actId="14100"/>
          <ac:spMkLst>
            <pc:docMk/>
            <pc:sldMk cId="1950290858" sldId="314"/>
            <ac:spMk id="3" creationId="{F277D9EA-2F3E-7495-C63B-31BAD0BBAF5B}"/>
          </ac:spMkLst>
        </pc:spChg>
        <pc:picChg chg="add mod">
          <ac:chgData name="urh trinko" userId="3b62f928bb6fe22b" providerId="LiveId" clId="{196519FD-3C64-4461-AC3D-BB99B1B5B961}" dt="2023-01-25T13:45:00.998" v="32793" actId="1076"/>
          <ac:picMkLst>
            <pc:docMk/>
            <pc:sldMk cId="1950290858" sldId="314"/>
            <ac:picMk id="5" creationId="{D09DA891-4370-67D6-6FAB-24A27DBFF1B3}"/>
          </ac:picMkLst>
        </pc:picChg>
      </pc:sldChg>
      <pc:sldChg chg="addSp modSp new mod">
        <pc:chgData name="urh trinko" userId="3b62f928bb6fe22b" providerId="LiveId" clId="{196519FD-3C64-4461-AC3D-BB99B1B5B961}" dt="2023-01-26T11:17:11.891" v="33324" actId="1076"/>
        <pc:sldMkLst>
          <pc:docMk/>
          <pc:sldMk cId="471717874" sldId="315"/>
        </pc:sldMkLst>
        <pc:spChg chg="mod">
          <ac:chgData name="urh trinko" userId="3b62f928bb6fe22b" providerId="LiveId" clId="{196519FD-3C64-4461-AC3D-BB99B1B5B961}" dt="2023-01-26T11:13:15.118" v="33149" actId="20577"/>
          <ac:spMkLst>
            <pc:docMk/>
            <pc:sldMk cId="471717874" sldId="315"/>
            <ac:spMk id="2" creationId="{2C598AAC-7C2F-9AE4-65CE-9FE16297002C}"/>
          </ac:spMkLst>
        </pc:spChg>
        <pc:spChg chg="mod">
          <ac:chgData name="urh trinko" userId="3b62f928bb6fe22b" providerId="LiveId" clId="{196519FD-3C64-4461-AC3D-BB99B1B5B961}" dt="2023-01-26T11:16:38.807" v="33306" actId="27636"/>
          <ac:spMkLst>
            <pc:docMk/>
            <pc:sldMk cId="471717874" sldId="315"/>
            <ac:spMk id="3" creationId="{ACE411BA-6742-8431-D34C-017C17A35C02}"/>
          </ac:spMkLst>
        </pc:spChg>
        <pc:spChg chg="add mod">
          <ac:chgData name="urh trinko" userId="3b62f928bb6fe22b" providerId="LiveId" clId="{196519FD-3C64-4461-AC3D-BB99B1B5B961}" dt="2023-01-26T11:17:11.891" v="33324" actId="1076"/>
          <ac:spMkLst>
            <pc:docMk/>
            <pc:sldMk cId="471717874" sldId="315"/>
            <ac:spMk id="6" creationId="{B1D65A9F-DDFD-6153-C02B-FF6BE1A4E98F}"/>
          </ac:spMkLst>
        </pc:spChg>
        <pc:picChg chg="add mod">
          <ac:chgData name="urh trinko" userId="3b62f928bb6fe22b" providerId="LiveId" clId="{196519FD-3C64-4461-AC3D-BB99B1B5B961}" dt="2023-01-26T11:16:40.290" v="33307" actId="1076"/>
          <ac:picMkLst>
            <pc:docMk/>
            <pc:sldMk cId="471717874" sldId="315"/>
            <ac:picMk id="5" creationId="{6B115AD8-208A-848D-540B-9FD0DD9BBF06}"/>
          </ac:picMkLst>
        </pc:picChg>
      </pc:sldChg>
      <pc:sldChg chg="addSp delSp modSp new mod">
        <pc:chgData name="urh trinko" userId="3b62f928bb6fe22b" providerId="LiveId" clId="{196519FD-3C64-4461-AC3D-BB99B1B5B961}" dt="2023-01-26T14:25:06.642" v="33454" actId="1076"/>
        <pc:sldMkLst>
          <pc:docMk/>
          <pc:sldMk cId="219951926" sldId="316"/>
        </pc:sldMkLst>
        <pc:spChg chg="del">
          <ac:chgData name="urh trinko" userId="3b62f928bb6fe22b" providerId="LiveId" clId="{196519FD-3C64-4461-AC3D-BB99B1B5B961}" dt="2023-01-26T14:22:14.544" v="33326" actId="478"/>
          <ac:spMkLst>
            <pc:docMk/>
            <pc:sldMk cId="219951926" sldId="316"/>
            <ac:spMk id="2" creationId="{0C14200B-1D27-CC9E-1E09-617EF243FC45}"/>
          </ac:spMkLst>
        </pc:spChg>
        <pc:spChg chg="del mod">
          <ac:chgData name="urh trinko" userId="3b62f928bb6fe22b" providerId="LiveId" clId="{196519FD-3C64-4461-AC3D-BB99B1B5B961}" dt="2023-01-26T14:23:50.912" v="33328"/>
          <ac:spMkLst>
            <pc:docMk/>
            <pc:sldMk cId="219951926" sldId="316"/>
            <ac:spMk id="3" creationId="{6401BF39-BC10-5C6D-C14C-93B18B1E62F6}"/>
          </ac:spMkLst>
        </pc:spChg>
        <pc:spChg chg="add mod">
          <ac:chgData name="urh trinko" userId="3b62f928bb6fe22b" providerId="LiveId" clId="{196519FD-3C64-4461-AC3D-BB99B1B5B961}" dt="2023-01-26T14:24:59.638" v="33453" actId="313"/>
          <ac:spMkLst>
            <pc:docMk/>
            <pc:sldMk cId="219951926" sldId="316"/>
            <ac:spMk id="7" creationId="{5746CC5D-4CBD-8AF8-D328-5BC2B23B60E3}"/>
          </ac:spMkLst>
        </pc:spChg>
        <pc:picChg chg="add del mod">
          <ac:chgData name="urh trinko" userId="3b62f928bb6fe22b" providerId="LiveId" clId="{196519FD-3C64-4461-AC3D-BB99B1B5B961}" dt="2023-01-26T14:24:06.826" v="33331" actId="478"/>
          <ac:picMkLst>
            <pc:docMk/>
            <pc:sldMk cId="219951926" sldId="316"/>
            <ac:picMk id="5" creationId="{659C5F2D-1B5D-BB93-5EB1-043EBA32A33C}"/>
          </ac:picMkLst>
        </pc:picChg>
        <pc:picChg chg="add mod">
          <ac:chgData name="urh trinko" userId="3b62f928bb6fe22b" providerId="LiveId" clId="{196519FD-3C64-4461-AC3D-BB99B1B5B961}" dt="2023-01-26T14:25:06.642" v="33454" actId="1076"/>
          <ac:picMkLst>
            <pc:docMk/>
            <pc:sldMk cId="219951926" sldId="316"/>
            <ac:picMk id="8" creationId="{1BAB89EB-EE8E-ADE7-3157-7B241722A435}"/>
          </ac:picMkLst>
        </pc:picChg>
      </pc:sldChg>
      <pc:sldChg chg="modSp new mod">
        <pc:chgData name="urh trinko" userId="3b62f928bb6fe22b" providerId="LiveId" clId="{196519FD-3C64-4461-AC3D-BB99B1B5B961}" dt="2023-01-27T11:52:23.434" v="33507" actId="5793"/>
        <pc:sldMkLst>
          <pc:docMk/>
          <pc:sldMk cId="402201125" sldId="317"/>
        </pc:sldMkLst>
        <pc:spChg chg="mod">
          <ac:chgData name="urh trinko" userId="3b62f928bb6fe22b" providerId="LiveId" clId="{196519FD-3C64-4461-AC3D-BB99B1B5B961}" dt="2023-01-27T11:52:05.966" v="33464" actId="20577"/>
          <ac:spMkLst>
            <pc:docMk/>
            <pc:sldMk cId="402201125" sldId="317"/>
            <ac:spMk id="2" creationId="{143F94BC-3947-75FE-2ED6-9F22FF42DB63}"/>
          </ac:spMkLst>
        </pc:spChg>
        <pc:spChg chg="mod">
          <ac:chgData name="urh trinko" userId="3b62f928bb6fe22b" providerId="LiveId" clId="{196519FD-3C64-4461-AC3D-BB99B1B5B961}" dt="2023-01-27T11:52:23.434" v="33507" actId="5793"/>
          <ac:spMkLst>
            <pc:docMk/>
            <pc:sldMk cId="402201125" sldId="317"/>
            <ac:spMk id="3" creationId="{1C046798-9DFD-7146-DD0E-38911C5B25CB}"/>
          </ac:spMkLst>
        </pc:spChg>
      </pc:sldChg>
      <pc:sldChg chg="modSp new mod">
        <pc:chgData name="urh trinko" userId="3b62f928bb6fe22b" providerId="LiveId" clId="{196519FD-3C64-4461-AC3D-BB99B1B5B961}" dt="2023-01-30T13:55:35.347" v="33911" actId="20577"/>
        <pc:sldMkLst>
          <pc:docMk/>
          <pc:sldMk cId="2755848481" sldId="318"/>
        </pc:sldMkLst>
        <pc:spChg chg="mod">
          <ac:chgData name="urh trinko" userId="3b62f928bb6fe22b" providerId="LiveId" clId="{196519FD-3C64-4461-AC3D-BB99B1B5B961}" dt="2023-01-30T13:36:56.927" v="33517" actId="20577"/>
          <ac:spMkLst>
            <pc:docMk/>
            <pc:sldMk cId="2755848481" sldId="318"/>
            <ac:spMk id="2" creationId="{5CE28DA6-2FB3-0CB1-478C-6C7B9A2F55D6}"/>
          </ac:spMkLst>
        </pc:spChg>
        <pc:spChg chg="mod">
          <ac:chgData name="urh trinko" userId="3b62f928bb6fe22b" providerId="LiveId" clId="{196519FD-3C64-4461-AC3D-BB99B1B5B961}" dt="2023-01-30T13:55:35.347" v="33911" actId="20577"/>
          <ac:spMkLst>
            <pc:docMk/>
            <pc:sldMk cId="2755848481" sldId="318"/>
            <ac:spMk id="3" creationId="{356396D0-578A-0C82-7A09-B8D9B33226C9}"/>
          </ac:spMkLst>
        </pc:spChg>
      </pc:sldChg>
      <pc:sldChg chg="modSp new mod">
        <pc:chgData name="urh trinko" userId="3b62f928bb6fe22b" providerId="LiveId" clId="{196519FD-3C64-4461-AC3D-BB99B1B5B961}" dt="2023-01-31T14:16:46.442" v="34334" actId="20577"/>
        <pc:sldMkLst>
          <pc:docMk/>
          <pc:sldMk cId="3682556475" sldId="319"/>
        </pc:sldMkLst>
        <pc:spChg chg="mod">
          <ac:chgData name="urh trinko" userId="3b62f928bb6fe22b" providerId="LiveId" clId="{196519FD-3C64-4461-AC3D-BB99B1B5B961}" dt="2023-01-31T14:14:20.232" v="33921" actId="20577"/>
          <ac:spMkLst>
            <pc:docMk/>
            <pc:sldMk cId="3682556475" sldId="319"/>
            <ac:spMk id="2" creationId="{41E238BA-E4CD-F88E-3B3D-2E3934315608}"/>
          </ac:spMkLst>
        </pc:spChg>
        <pc:spChg chg="mod">
          <ac:chgData name="urh trinko" userId="3b62f928bb6fe22b" providerId="LiveId" clId="{196519FD-3C64-4461-AC3D-BB99B1B5B961}" dt="2023-01-31T14:16:46.442" v="34334" actId="20577"/>
          <ac:spMkLst>
            <pc:docMk/>
            <pc:sldMk cId="3682556475" sldId="319"/>
            <ac:spMk id="3" creationId="{541F1C52-2A4A-945A-49D9-9356F0CF4901}"/>
          </ac:spMkLst>
        </pc:spChg>
      </pc:sldChg>
      <pc:sldChg chg="modSp new mod">
        <pc:chgData name="urh trinko" userId="3b62f928bb6fe22b" providerId="LiveId" clId="{196519FD-3C64-4461-AC3D-BB99B1B5B961}" dt="2023-02-01T11:00:28.003" v="34517" actId="20577"/>
        <pc:sldMkLst>
          <pc:docMk/>
          <pc:sldMk cId="781277585" sldId="320"/>
        </pc:sldMkLst>
        <pc:spChg chg="mod">
          <ac:chgData name="urh trinko" userId="3b62f928bb6fe22b" providerId="LiveId" clId="{196519FD-3C64-4461-AC3D-BB99B1B5B961}" dt="2023-02-01T10:58:55.334" v="34343" actId="20577"/>
          <ac:spMkLst>
            <pc:docMk/>
            <pc:sldMk cId="781277585" sldId="320"/>
            <ac:spMk id="2" creationId="{F1821899-A05A-9E6D-7857-AE912589939D}"/>
          </ac:spMkLst>
        </pc:spChg>
        <pc:spChg chg="mod">
          <ac:chgData name="urh trinko" userId="3b62f928bb6fe22b" providerId="LiveId" clId="{196519FD-3C64-4461-AC3D-BB99B1B5B961}" dt="2023-02-01T11:00:28.003" v="34517" actId="20577"/>
          <ac:spMkLst>
            <pc:docMk/>
            <pc:sldMk cId="781277585" sldId="320"/>
            <ac:spMk id="3" creationId="{994FBB6A-2F68-8E8D-5B08-2FD633451D6C}"/>
          </ac:spMkLst>
        </pc:spChg>
      </pc:sldChg>
      <pc:sldChg chg="addSp delSp modSp new mod">
        <pc:chgData name="urh trinko" userId="3b62f928bb6fe22b" providerId="LiveId" clId="{196519FD-3C64-4461-AC3D-BB99B1B5B961}" dt="2023-02-01T11:13:22.758" v="34702" actId="1076"/>
        <pc:sldMkLst>
          <pc:docMk/>
          <pc:sldMk cId="4279281272" sldId="321"/>
        </pc:sldMkLst>
        <pc:spChg chg="del">
          <ac:chgData name="urh trinko" userId="3b62f928bb6fe22b" providerId="LiveId" clId="{196519FD-3C64-4461-AC3D-BB99B1B5B961}" dt="2023-02-01T11:03:41.345" v="34519" actId="21"/>
          <ac:spMkLst>
            <pc:docMk/>
            <pc:sldMk cId="4279281272" sldId="321"/>
            <ac:spMk id="2" creationId="{70058073-6ACB-0A45-C582-0C2820F75A90}"/>
          </ac:spMkLst>
        </pc:spChg>
        <pc:spChg chg="mod">
          <ac:chgData name="urh trinko" userId="3b62f928bb6fe22b" providerId="LiveId" clId="{196519FD-3C64-4461-AC3D-BB99B1B5B961}" dt="2023-02-01T11:04:27.676" v="34642" actId="14100"/>
          <ac:spMkLst>
            <pc:docMk/>
            <pc:sldMk cId="4279281272" sldId="321"/>
            <ac:spMk id="3" creationId="{448B1177-B885-C3F4-178A-1BBE99EB4612}"/>
          </ac:spMkLst>
        </pc:spChg>
        <pc:picChg chg="add mod">
          <ac:chgData name="urh trinko" userId="3b62f928bb6fe22b" providerId="LiveId" clId="{196519FD-3C64-4461-AC3D-BB99B1B5B961}" dt="2023-02-01T11:13:06.074" v="34695" actId="1076"/>
          <ac:picMkLst>
            <pc:docMk/>
            <pc:sldMk cId="4279281272" sldId="321"/>
            <ac:picMk id="5" creationId="{9F9F527B-DEDF-909A-F831-A63311402EFA}"/>
          </ac:picMkLst>
        </pc:picChg>
        <pc:picChg chg="add mod">
          <ac:chgData name="urh trinko" userId="3b62f928bb6fe22b" providerId="LiveId" clId="{196519FD-3C64-4461-AC3D-BB99B1B5B961}" dt="2023-02-01T11:13:15.184" v="34700" actId="1076"/>
          <ac:picMkLst>
            <pc:docMk/>
            <pc:sldMk cId="4279281272" sldId="321"/>
            <ac:picMk id="7" creationId="{C6CBE243-2B64-602A-779F-0A7B574869DD}"/>
          </ac:picMkLst>
        </pc:picChg>
        <pc:picChg chg="add mod">
          <ac:chgData name="urh trinko" userId="3b62f928bb6fe22b" providerId="LiveId" clId="{196519FD-3C64-4461-AC3D-BB99B1B5B961}" dt="2023-02-01T11:13:22.758" v="34702" actId="1076"/>
          <ac:picMkLst>
            <pc:docMk/>
            <pc:sldMk cId="4279281272" sldId="321"/>
            <ac:picMk id="9" creationId="{6B74C733-76B5-7A31-2F22-18659F64ACC2}"/>
          </ac:picMkLst>
        </pc:picChg>
      </pc:sldChg>
      <pc:sldChg chg="addSp modSp new mod">
        <pc:chgData name="urh trinko" userId="3b62f928bb6fe22b" providerId="LiveId" clId="{196519FD-3C64-4461-AC3D-BB99B1B5B961}" dt="2023-02-03T16:06:32.735" v="34811" actId="1076"/>
        <pc:sldMkLst>
          <pc:docMk/>
          <pc:sldMk cId="2517008126" sldId="322"/>
        </pc:sldMkLst>
        <pc:spChg chg="mod">
          <ac:chgData name="urh trinko" userId="3b62f928bb6fe22b" providerId="LiveId" clId="{196519FD-3C64-4461-AC3D-BB99B1B5B961}" dt="2023-02-03T16:02:01.392" v="34711" actId="20577"/>
          <ac:spMkLst>
            <pc:docMk/>
            <pc:sldMk cId="2517008126" sldId="322"/>
            <ac:spMk id="2" creationId="{DEBA9F98-6671-1574-F69A-0E74F6770B16}"/>
          </ac:spMkLst>
        </pc:spChg>
        <pc:spChg chg="mod">
          <ac:chgData name="urh trinko" userId="3b62f928bb6fe22b" providerId="LiveId" clId="{196519FD-3C64-4461-AC3D-BB99B1B5B961}" dt="2023-02-03T16:03:00.008" v="34806" actId="14100"/>
          <ac:spMkLst>
            <pc:docMk/>
            <pc:sldMk cId="2517008126" sldId="322"/>
            <ac:spMk id="3" creationId="{0A6E7F4A-FF69-C193-6663-5E6F0090900D}"/>
          </ac:spMkLst>
        </pc:spChg>
        <pc:picChg chg="add mod">
          <ac:chgData name="urh trinko" userId="3b62f928bb6fe22b" providerId="LiveId" clId="{196519FD-3C64-4461-AC3D-BB99B1B5B961}" dt="2023-02-03T16:06:32.735" v="34811" actId="1076"/>
          <ac:picMkLst>
            <pc:docMk/>
            <pc:sldMk cId="2517008126" sldId="322"/>
            <ac:picMk id="5" creationId="{E37C57FF-C7F5-0CF1-4BF2-A945EFE03624}"/>
          </ac:picMkLst>
        </pc:picChg>
      </pc:sldChg>
      <pc:sldChg chg="modSp new mod">
        <pc:chgData name="urh trinko" userId="3b62f928bb6fe22b" providerId="LiveId" clId="{196519FD-3C64-4461-AC3D-BB99B1B5B961}" dt="2023-02-06T14:49:36.080" v="35332" actId="20577"/>
        <pc:sldMkLst>
          <pc:docMk/>
          <pc:sldMk cId="2703608424" sldId="323"/>
        </pc:sldMkLst>
        <pc:spChg chg="mod">
          <ac:chgData name="urh trinko" userId="3b62f928bb6fe22b" providerId="LiveId" clId="{196519FD-3C64-4461-AC3D-BB99B1B5B961}" dt="2023-02-06T14:43:31.585" v="34824" actId="20577"/>
          <ac:spMkLst>
            <pc:docMk/>
            <pc:sldMk cId="2703608424" sldId="323"/>
            <ac:spMk id="2" creationId="{3A8438C8-2EEE-306D-F40C-57392EAD2CE2}"/>
          </ac:spMkLst>
        </pc:spChg>
        <pc:spChg chg="mod">
          <ac:chgData name="urh trinko" userId="3b62f928bb6fe22b" providerId="LiveId" clId="{196519FD-3C64-4461-AC3D-BB99B1B5B961}" dt="2023-02-06T14:49:36.080" v="35332" actId="20577"/>
          <ac:spMkLst>
            <pc:docMk/>
            <pc:sldMk cId="2703608424" sldId="323"/>
            <ac:spMk id="3" creationId="{72BD97A8-CED3-F2AF-75AD-7E66322D1415}"/>
          </ac:spMkLst>
        </pc:spChg>
      </pc:sldChg>
      <pc:sldChg chg="modSp new mod">
        <pc:chgData name="urh trinko" userId="3b62f928bb6fe22b" providerId="LiveId" clId="{196519FD-3C64-4461-AC3D-BB99B1B5B961}" dt="2023-02-07T13:26:33.946" v="35502" actId="20577"/>
        <pc:sldMkLst>
          <pc:docMk/>
          <pc:sldMk cId="2644849930" sldId="324"/>
        </pc:sldMkLst>
        <pc:spChg chg="mod">
          <ac:chgData name="urh trinko" userId="3b62f928bb6fe22b" providerId="LiveId" clId="{196519FD-3C64-4461-AC3D-BB99B1B5B961}" dt="2023-02-07T13:25:27.985" v="35341" actId="20577"/>
          <ac:spMkLst>
            <pc:docMk/>
            <pc:sldMk cId="2644849930" sldId="324"/>
            <ac:spMk id="2" creationId="{CC8B393A-625A-8B43-E3EC-5B633C6C6E10}"/>
          </ac:spMkLst>
        </pc:spChg>
        <pc:spChg chg="mod">
          <ac:chgData name="urh trinko" userId="3b62f928bb6fe22b" providerId="LiveId" clId="{196519FD-3C64-4461-AC3D-BB99B1B5B961}" dt="2023-02-07T13:26:33.946" v="35502" actId="20577"/>
          <ac:spMkLst>
            <pc:docMk/>
            <pc:sldMk cId="2644849930" sldId="324"/>
            <ac:spMk id="3" creationId="{DCF39E57-4811-0386-795A-96AAE7C33780}"/>
          </ac:spMkLst>
        </pc:spChg>
      </pc:sldChg>
      <pc:sldChg chg="modSp new mod">
        <pc:chgData name="urh trinko" userId="3b62f928bb6fe22b" providerId="LiveId" clId="{196519FD-3C64-4461-AC3D-BB99B1B5B961}" dt="2023-02-09T14:51:09.119" v="36270" actId="20577"/>
        <pc:sldMkLst>
          <pc:docMk/>
          <pc:sldMk cId="2422865444" sldId="325"/>
        </pc:sldMkLst>
        <pc:spChg chg="mod">
          <ac:chgData name="urh trinko" userId="3b62f928bb6fe22b" providerId="LiveId" clId="{196519FD-3C64-4461-AC3D-BB99B1B5B961}" dt="2023-02-09T14:46:12.528" v="35511" actId="20577"/>
          <ac:spMkLst>
            <pc:docMk/>
            <pc:sldMk cId="2422865444" sldId="325"/>
            <ac:spMk id="2" creationId="{2C512248-8EA4-9747-5479-A7563BEC6224}"/>
          </ac:spMkLst>
        </pc:spChg>
        <pc:spChg chg="mod">
          <ac:chgData name="urh trinko" userId="3b62f928bb6fe22b" providerId="LiveId" clId="{196519FD-3C64-4461-AC3D-BB99B1B5B961}" dt="2023-02-09T14:51:09.119" v="36270" actId="20577"/>
          <ac:spMkLst>
            <pc:docMk/>
            <pc:sldMk cId="2422865444" sldId="325"/>
            <ac:spMk id="3" creationId="{966AA805-4D3A-E970-B09A-1DE5ADBB6619}"/>
          </ac:spMkLst>
        </pc:spChg>
      </pc:sldChg>
      <pc:sldChg chg="addSp delSp modSp new mod">
        <pc:chgData name="urh trinko" userId="3b62f928bb6fe22b" providerId="LiveId" clId="{196519FD-3C64-4461-AC3D-BB99B1B5B961}" dt="2023-02-10T13:17:50.965" v="36885" actId="1076"/>
        <pc:sldMkLst>
          <pc:docMk/>
          <pc:sldMk cId="1009214856" sldId="326"/>
        </pc:sldMkLst>
        <pc:spChg chg="mod">
          <ac:chgData name="urh trinko" userId="3b62f928bb6fe22b" providerId="LiveId" clId="{196519FD-3C64-4461-AC3D-BB99B1B5B961}" dt="2023-02-10T13:15:26.045" v="36866" actId="14100"/>
          <ac:spMkLst>
            <pc:docMk/>
            <pc:sldMk cId="1009214856" sldId="326"/>
            <ac:spMk id="2" creationId="{D74C2DF4-FA54-60D3-14AA-DC0CC1C8C58A}"/>
          </ac:spMkLst>
        </pc:spChg>
        <pc:spChg chg="mod">
          <ac:chgData name="urh trinko" userId="3b62f928bb6fe22b" providerId="LiveId" clId="{196519FD-3C64-4461-AC3D-BB99B1B5B961}" dt="2023-02-10T13:17:50.965" v="36885" actId="1076"/>
          <ac:spMkLst>
            <pc:docMk/>
            <pc:sldMk cId="1009214856" sldId="326"/>
            <ac:spMk id="3" creationId="{F433C8C9-9AC3-EBC7-4D8B-02BF394DD20B}"/>
          </ac:spMkLst>
        </pc:spChg>
        <pc:picChg chg="add del mod">
          <ac:chgData name="urh trinko" userId="3b62f928bb6fe22b" providerId="LiveId" clId="{196519FD-3C64-4461-AC3D-BB99B1B5B961}" dt="2023-02-10T13:17:40.958" v="36882" actId="478"/>
          <ac:picMkLst>
            <pc:docMk/>
            <pc:sldMk cId="1009214856" sldId="326"/>
            <ac:picMk id="5" creationId="{7EF7787E-261A-FEC4-41A5-B8A7AE46B469}"/>
          </ac:picMkLst>
        </pc:picChg>
      </pc:sldChg>
      <pc:sldChg chg="addSp delSp modSp new mod">
        <pc:chgData name="urh trinko" userId="3b62f928bb6fe22b" providerId="LiveId" clId="{196519FD-3C64-4461-AC3D-BB99B1B5B961}" dt="2023-02-10T13:18:14.220" v="36890" actId="931"/>
        <pc:sldMkLst>
          <pc:docMk/>
          <pc:sldMk cId="4229479749" sldId="327"/>
        </pc:sldMkLst>
        <pc:spChg chg="del">
          <ac:chgData name="urh trinko" userId="3b62f928bb6fe22b" providerId="LiveId" clId="{196519FD-3C64-4461-AC3D-BB99B1B5B961}" dt="2023-02-10T13:17:57.960" v="36887" actId="21"/>
          <ac:spMkLst>
            <pc:docMk/>
            <pc:sldMk cId="4229479749" sldId="327"/>
            <ac:spMk id="2" creationId="{861FE4F2-F07E-5784-0D9E-F831F860A24C}"/>
          </ac:spMkLst>
        </pc:spChg>
        <pc:spChg chg="del">
          <ac:chgData name="urh trinko" userId="3b62f928bb6fe22b" providerId="LiveId" clId="{196519FD-3C64-4461-AC3D-BB99B1B5B961}" dt="2023-02-10T13:17:54.279" v="36886" actId="21"/>
          <ac:spMkLst>
            <pc:docMk/>
            <pc:sldMk cId="4229479749" sldId="327"/>
            <ac:spMk id="3" creationId="{523A3DA5-F207-FE4B-71F2-EE2990FB0D31}"/>
          </ac:spMkLst>
        </pc:spChg>
        <pc:spChg chg="add del mod">
          <ac:chgData name="urh trinko" userId="3b62f928bb6fe22b" providerId="LiveId" clId="{196519FD-3C64-4461-AC3D-BB99B1B5B961}" dt="2023-02-10T13:18:02.499" v="36889" actId="21"/>
          <ac:spMkLst>
            <pc:docMk/>
            <pc:sldMk cId="4229479749" sldId="327"/>
            <ac:spMk id="4" creationId="{F59795D2-CB91-3BCD-8415-B30B31FE9097}"/>
          </ac:spMkLst>
        </pc:spChg>
        <pc:picChg chg="add mod">
          <ac:chgData name="urh trinko" userId="3b62f928bb6fe22b" providerId="LiveId" clId="{196519FD-3C64-4461-AC3D-BB99B1B5B961}" dt="2023-02-10T13:18:14.220" v="36890" actId="931"/>
          <ac:picMkLst>
            <pc:docMk/>
            <pc:sldMk cId="4229479749" sldId="327"/>
            <ac:picMk id="6" creationId="{F77FC2A5-BD33-E55F-10E8-C49E5DCC851D}"/>
          </ac:picMkLst>
        </pc:picChg>
      </pc:sldChg>
      <pc:sldChg chg="modSp new mod">
        <pc:chgData name="urh trinko" userId="3b62f928bb6fe22b" providerId="LiveId" clId="{196519FD-3C64-4461-AC3D-BB99B1B5B961}" dt="2023-08-03T13:01:27.038" v="37149" actId="20577"/>
        <pc:sldMkLst>
          <pc:docMk/>
          <pc:sldMk cId="3690811833" sldId="328"/>
        </pc:sldMkLst>
        <pc:spChg chg="mod">
          <ac:chgData name="urh trinko" userId="3b62f928bb6fe22b" providerId="LiveId" clId="{196519FD-3C64-4461-AC3D-BB99B1B5B961}" dt="2023-08-03T12:59:24.846" v="36903" actId="20577"/>
          <ac:spMkLst>
            <pc:docMk/>
            <pc:sldMk cId="3690811833" sldId="328"/>
            <ac:spMk id="2" creationId="{46AC47E0-7CAF-8AC9-7C7B-AF9E61FF35B1}"/>
          </ac:spMkLst>
        </pc:spChg>
        <pc:spChg chg="mod">
          <ac:chgData name="urh trinko" userId="3b62f928bb6fe22b" providerId="LiveId" clId="{196519FD-3C64-4461-AC3D-BB99B1B5B961}" dt="2023-08-03T13:01:27.038" v="37149" actId="20577"/>
          <ac:spMkLst>
            <pc:docMk/>
            <pc:sldMk cId="3690811833" sldId="328"/>
            <ac:spMk id="3" creationId="{2A0FE19A-CA4C-F458-557D-F4953C893B74}"/>
          </ac:spMkLst>
        </pc:spChg>
      </pc:sldChg>
      <pc:sldChg chg="modSp new mod">
        <pc:chgData name="urh trinko" userId="3b62f928bb6fe22b" providerId="LiveId" clId="{196519FD-3C64-4461-AC3D-BB99B1B5B961}" dt="2023-08-08T07:17:11.045" v="37609" actId="20577"/>
        <pc:sldMkLst>
          <pc:docMk/>
          <pc:sldMk cId="3966297138" sldId="329"/>
        </pc:sldMkLst>
        <pc:spChg chg="mod">
          <ac:chgData name="urh trinko" userId="3b62f928bb6fe22b" providerId="LiveId" clId="{196519FD-3C64-4461-AC3D-BB99B1B5B961}" dt="2023-08-04T13:50:34.630" v="37158" actId="20577"/>
          <ac:spMkLst>
            <pc:docMk/>
            <pc:sldMk cId="3966297138" sldId="329"/>
            <ac:spMk id="2" creationId="{25605562-664A-B634-740C-9C1DAC3BF7F8}"/>
          </ac:spMkLst>
        </pc:spChg>
        <pc:spChg chg="mod">
          <ac:chgData name="urh trinko" userId="3b62f928bb6fe22b" providerId="LiveId" clId="{196519FD-3C64-4461-AC3D-BB99B1B5B961}" dt="2023-08-08T07:17:11.045" v="37609" actId="20577"/>
          <ac:spMkLst>
            <pc:docMk/>
            <pc:sldMk cId="3966297138" sldId="329"/>
            <ac:spMk id="3" creationId="{3F15578C-11BD-151D-ECB3-EF22D371B366}"/>
          </ac:spMkLst>
        </pc:spChg>
      </pc:sldChg>
      <pc:sldChg chg="addSp modSp new mod">
        <pc:chgData name="urh trinko" userId="3b62f928bb6fe22b" providerId="LiveId" clId="{196519FD-3C64-4461-AC3D-BB99B1B5B961}" dt="2023-08-08T11:06:42.823" v="38401" actId="20577"/>
        <pc:sldMkLst>
          <pc:docMk/>
          <pc:sldMk cId="1439887118" sldId="330"/>
        </pc:sldMkLst>
        <pc:spChg chg="mod">
          <ac:chgData name="urh trinko" userId="3b62f928bb6fe22b" providerId="LiveId" clId="{196519FD-3C64-4461-AC3D-BB99B1B5B961}" dt="2023-08-08T10:52:43.351" v="37626" actId="20577"/>
          <ac:spMkLst>
            <pc:docMk/>
            <pc:sldMk cId="1439887118" sldId="330"/>
            <ac:spMk id="2" creationId="{1F01ADD5-F75C-E21F-A36C-E81E1661B3B4}"/>
          </ac:spMkLst>
        </pc:spChg>
        <pc:spChg chg="mod">
          <ac:chgData name="urh trinko" userId="3b62f928bb6fe22b" providerId="LiveId" clId="{196519FD-3C64-4461-AC3D-BB99B1B5B961}" dt="2023-08-08T11:06:42.823" v="38401" actId="20577"/>
          <ac:spMkLst>
            <pc:docMk/>
            <pc:sldMk cId="1439887118" sldId="330"/>
            <ac:spMk id="3" creationId="{46B239C6-5599-EC12-F2C3-DC1FE539A947}"/>
          </ac:spMkLst>
        </pc:spChg>
        <pc:picChg chg="add mod ord">
          <ac:chgData name="urh trinko" userId="3b62f928bb6fe22b" providerId="LiveId" clId="{196519FD-3C64-4461-AC3D-BB99B1B5B961}" dt="2023-08-08T11:03:13.966" v="38203" actId="1076"/>
          <ac:picMkLst>
            <pc:docMk/>
            <pc:sldMk cId="1439887118" sldId="330"/>
            <ac:picMk id="5" creationId="{097B5FEA-1E72-CFD2-C72B-A6FAC8870D04}"/>
          </ac:picMkLst>
        </pc:picChg>
        <pc:picChg chg="add mod ord">
          <ac:chgData name="urh trinko" userId="3b62f928bb6fe22b" providerId="LiveId" clId="{196519FD-3C64-4461-AC3D-BB99B1B5B961}" dt="2023-08-08T11:02:40.142" v="38200" actId="14100"/>
          <ac:picMkLst>
            <pc:docMk/>
            <pc:sldMk cId="1439887118" sldId="330"/>
            <ac:picMk id="7" creationId="{C1A17911-B888-64F6-10FC-1BF8ADD3C965}"/>
          </ac:picMkLst>
        </pc:picChg>
      </pc:sldChg>
      <pc:sldChg chg="delSp modSp new mod">
        <pc:chgData name="urh trinko" userId="3b62f928bb6fe22b" providerId="LiveId" clId="{196519FD-3C64-4461-AC3D-BB99B1B5B961}" dt="2023-08-08T13:07:21.444" v="38455" actId="20577"/>
        <pc:sldMkLst>
          <pc:docMk/>
          <pc:sldMk cId="297036451" sldId="331"/>
        </pc:sldMkLst>
        <pc:spChg chg="del">
          <ac:chgData name="urh trinko" userId="3b62f928bb6fe22b" providerId="LiveId" clId="{196519FD-3C64-4461-AC3D-BB99B1B5B961}" dt="2023-08-08T13:07:00.907" v="38403" actId="21"/>
          <ac:spMkLst>
            <pc:docMk/>
            <pc:sldMk cId="297036451" sldId="331"/>
            <ac:spMk id="2" creationId="{F4181369-F7C0-53F9-963F-9FDCA1083F49}"/>
          </ac:spMkLst>
        </pc:spChg>
        <pc:spChg chg="mod">
          <ac:chgData name="urh trinko" userId="3b62f928bb6fe22b" providerId="LiveId" clId="{196519FD-3C64-4461-AC3D-BB99B1B5B961}" dt="2023-08-08T13:07:21.444" v="38455" actId="20577"/>
          <ac:spMkLst>
            <pc:docMk/>
            <pc:sldMk cId="297036451" sldId="331"/>
            <ac:spMk id="3" creationId="{C83A6A40-9EDF-939E-3539-84D42ECF8F95}"/>
          </ac:spMkLst>
        </pc:spChg>
      </pc:sldChg>
      <pc:sldChg chg="modSp new mod">
        <pc:chgData name="urh trinko" userId="3b62f928bb6fe22b" providerId="LiveId" clId="{196519FD-3C64-4461-AC3D-BB99B1B5B961}" dt="2023-08-09T16:41:54.038" v="38520" actId="20577"/>
        <pc:sldMkLst>
          <pc:docMk/>
          <pc:sldMk cId="2599243409" sldId="332"/>
        </pc:sldMkLst>
        <pc:spChg chg="mod">
          <ac:chgData name="urh trinko" userId="3b62f928bb6fe22b" providerId="LiveId" clId="{196519FD-3C64-4461-AC3D-BB99B1B5B961}" dt="2023-08-09T16:41:31.180" v="38464" actId="20577"/>
          <ac:spMkLst>
            <pc:docMk/>
            <pc:sldMk cId="2599243409" sldId="332"/>
            <ac:spMk id="2" creationId="{9661A895-5274-533C-6F74-2984E4FCFD74}"/>
          </ac:spMkLst>
        </pc:spChg>
        <pc:spChg chg="mod">
          <ac:chgData name="urh trinko" userId="3b62f928bb6fe22b" providerId="LiveId" clId="{196519FD-3C64-4461-AC3D-BB99B1B5B961}" dt="2023-08-09T16:41:54.038" v="38520" actId="20577"/>
          <ac:spMkLst>
            <pc:docMk/>
            <pc:sldMk cId="2599243409" sldId="332"/>
            <ac:spMk id="3" creationId="{C1480632-F8EA-A2A8-6329-5697CAB58023}"/>
          </ac:spMkLst>
        </pc:spChg>
      </pc:sldChg>
      <pc:sldChg chg="modSp new mod">
        <pc:chgData name="urh trinko" userId="3b62f928bb6fe22b" providerId="LiveId" clId="{196519FD-3C64-4461-AC3D-BB99B1B5B961}" dt="2023-08-10T13:14:16.478" v="38606" actId="20577"/>
        <pc:sldMkLst>
          <pc:docMk/>
          <pc:sldMk cId="295451187" sldId="333"/>
        </pc:sldMkLst>
        <pc:spChg chg="mod">
          <ac:chgData name="urh trinko" userId="3b62f928bb6fe22b" providerId="LiveId" clId="{196519FD-3C64-4461-AC3D-BB99B1B5B961}" dt="2023-08-10T13:13:33.755" v="38530" actId="20577"/>
          <ac:spMkLst>
            <pc:docMk/>
            <pc:sldMk cId="295451187" sldId="333"/>
            <ac:spMk id="2" creationId="{DDAE8EE5-DEEC-BB8D-3369-02A216997C8E}"/>
          </ac:spMkLst>
        </pc:spChg>
        <pc:spChg chg="mod">
          <ac:chgData name="urh trinko" userId="3b62f928bb6fe22b" providerId="LiveId" clId="{196519FD-3C64-4461-AC3D-BB99B1B5B961}" dt="2023-08-10T13:14:16.478" v="38606" actId="20577"/>
          <ac:spMkLst>
            <pc:docMk/>
            <pc:sldMk cId="295451187" sldId="333"/>
            <ac:spMk id="3" creationId="{91E6A297-008E-6ACB-FA2D-8C767A4C7B6B}"/>
          </ac:spMkLst>
        </pc:spChg>
      </pc:sldChg>
      <pc:sldChg chg="modSp new mod">
        <pc:chgData name="urh trinko" userId="3b62f928bb6fe22b" providerId="LiveId" clId="{196519FD-3C64-4461-AC3D-BB99B1B5B961}" dt="2023-08-11T13:17:42.354" v="38727" actId="20577"/>
        <pc:sldMkLst>
          <pc:docMk/>
          <pc:sldMk cId="2627058101" sldId="334"/>
        </pc:sldMkLst>
        <pc:spChg chg="mod">
          <ac:chgData name="urh trinko" userId="3b62f928bb6fe22b" providerId="LiveId" clId="{196519FD-3C64-4461-AC3D-BB99B1B5B961}" dt="2023-08-11T13:16:44.702" v="38616" actId="20577"/>
          <ac:spMkLst>
            <pc:docMk/>
            <pc:sldMk cId="2627058101" sldId="334"/>
            <ac:spMk id="2" creationId="{52926134-D68C-C4D6-B0F8-87FA6FDF092D}"/>
          </ac:spMkLst>
        </pc:spChg>
        <pc:spChg chg="mod">
          <ac:chgData name="urh trinko" userId="3b62f928bb6fe22b" providerId="LiveId" clId="{196519FD-3C64-4461-AC3D-BB99B1B5B961}" dt="2023-08-11T13:17:42.354" v="38727" actId="20577"/>
          <ac:spMkLst>
            <pc:docMk/>
            <pc:sldMk cId="2627058101" sldId="334"/>
            <ac:spMk id="3" creationId="{7BF0823E-5E92-DE03-7EC6-D462FC4624CB}"/>
          </ac:spMkLst>
        </pc:spChg>
      </pc:sldChg>
      <pc:sldChg chg="modSp new mod">
        <pc:chgData name="urh trinko" userId="3b62f928bb6fe22b" providerId="LiveId" clId="{196519FD-3C64-4461-AC3D-BB99B1B5B961}" dt="2023-08-16T13:54:17.884" v="38856" actId="20577"/>
        <pc:sldMkLst>
          <pc:docMk/>
          <pc:sldMk cId="4042863504" sldId="335"/>
        </pc:sldMkLst>
        <pc:spChg chg="mod">
          <ac:chgData name="urh trinko" userId="3b62f928bb6fe22b" providerId="LiveId" clId="{196519FD-3C64-4461-AC3D-BB99B1B5B961}" dt="2023-08-16T13:53:20.874" v="38739" actId="20577"/>
          <ac:spMkLst>
            <pc:docMk/>
            <pc:sldMk cId="4042863504" sldId="335"/>
            <ac:spMk id="2" creationId="{3EDCB634-0115-4052-238C-7492FEAE41F1}"/>
          </ac:spMkLst>
        </pc:spChg>
        <pc:spChg chg="mod">
          <ac:chgData name="urh trinko" userId="3b62f928bb6fe22b" providerId="LiveId" clId="{196519FD-3C64-4461-AC3D-BB99B1B5B961}" dt="2023-08-16T13:54:17.884" v="38856" actId="20577"/>
          <ac:spMkLst>
            <pc:docMk/>
            <pc:sldMk cId="4042863504" sldId="335"/>
            <ac:spMk id="3" creationId="{C3F40C4B-4DF8-3DD4-054A-72798E6C99A8}"/>
          </ac:spMkLst>
        </pc:spChg>
      </pc:sldChg>
    </pc:docChg>
  </pc:docChgLst>
</pc:chgInfo>
</file>

<file path=ppt/comments/modernComment_110_A9227D5C.xml><?xml version="1.0" encoding="utf-8"?>
<p188:cmLst xmlns:a="http://schemas.openxmlformats.org/drawingml/2006/main" xmlns:r="http://schemas.openxmlformats.org/officeDocument/2006/relationships" xmlns:p188="http://schemas.microsoft.com/office/powerpoint/2018/8/main">
  <p188:cm id="{3C3B794D-B0E5-4BA9-AD1D-8578D55E8DF7}" authorId="{EFBB1C7F-32F4-7B20-33F5-04C158BCC2FC}" created="2023-08-03T07:22:34.971">
    <pc:sldMkLst xmlns:pc="http://schemas.microsoft.com/office/powerpoint/2013/main/command">
      <pc:docMk/>
      <pc:sldMk cId="2837609820" sldId="272"/>
    </pc:sldMkLst>
    <p188:txBody>
      <a:bodyPr/>
      <a:lstStyle/>
      <a:p>
        <a:r>
          <a:rPr lang="sl-SI"/>
          <a:t>Important</a:t>
        </a:r>
      </a:p>
    </p188:txBody>
  </p188:cm>
</p188:cmLst>
</file>

<file path=ppt/comments/modernComment_116_27B821CA.xml><?xml version="1.0" encoding="utf-8"?>
<p188:cmLst xmlns:a="http://schemas.openxmlformats.org/drawingml/2006/main" xmlns:r="http://schemas.openxmlformats.org/officeDocument/2006/relationships" xmlns:p188="http://schemas.microsoft.com/office/powerpoint/2018/8/main">
  <p188:cm id="{E768DB92-9DB8-45AE-8508-AA8DECC611FC}" authorId="{EFBB1C7F-32F4-7B20-33F5-04C158BCC2FC}" created="2023-08-03T08:05:35.429">
    <pc:sldMkLst xmlns:pc="http://schemas.microsoft.com/office/powerpoint/2013/main/command">
      <pc:docMk/>
      <pc:sldMk cId="666378698" sldId="278"/>
    </pc:sldMkLst>
    <p188:txBody>
      <a:bodyPr/>
      <a:lstStyle/>
      <a:p>
        <a:r>
          <a:rPr lang="sl-SI"/>
          <a:t>Montion in report.</a:t>
        </a:r>
      </a:p>
    </p188:txBody>
  </p188:cm>
</p188:cmLst>
</file>

<file path=ppt/comments/modernComment_11C_278713C7.xml><?xml version="1.0" encoding="utf-8"?>
<p188:cmLst xmlns:a="http://schemas.openxmlformats.org/drawingml/2006/main" xmlns:r="http://schemas.openxmlformats.org/officeDocument/2006/relationships" xmlns:p188="http://schemas.microsoft.com/office/powerpoint/2018/8/main">
  <p188:cm id="{F122C2EA-FBDD-4BC3-ACBF-4FCFEE3B5B36}" authorId="{EFBB1C7F-32F4-7B20-33F5-04C158BCC2FC}" created="2023-08-03T08:06:13.866">
    <pc:sldMkLst xmlns:pc="http://schemas.microsoft.com/office/powerpoint/2013/main/command">
      <pc:docMk/>
      <pc:sldMk cId="663163847" sldId="284"/>
    </pc:sldMkLst>
    <p188:txBody>
      <a:bodyPr/>
      <a:lstStyle/>
      <a:p>
        <a:r>
          <a:rPr lang="sl-SI"/>
          <a:t>Montion in report.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glav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l-SI"/>
          </a:p>
        </p:txBody>
      </p:sp>
      <p:sp>
        <p:nvSpPr>
          <p:cNvPr id="3" name="Označba mesta datum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1B52E-8404-4332-9630-5FBA18E64E09}" type="datetimeFigureOut">
              <a:rPr lang="sl-SI" smtClean="0"/>
              <a:t>16. 08. 2023</a:t>
            </a:fld>
            <a:endParaRPr lang="sl-SI"/>
          </a:p>
        </p:txBody>
      </p:sp>
      <p:sp>
        <p:nvSpPr>
          <p:cNvPr id="4" name="Označba mesta stranske slik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l-SI"/>
          </a:p>
        </p:txBody>
      </p:sp>
      <p:sp>
        <p:nvSpPr>
          <p:cNvPr id="5" name="Označba mesta opomb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6" name="Označba mesta no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l-SI"/>
          </a:p>
        </p:txBody>
      </p:sp>
      <p:sp>
        <p:nvSpPr>
          <p:cNvPr id="7" name="Označba mesta številke diapoz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41834-AA1B-43C2-B6D5-2E8F797B87D5}" type="slidenum">
              <a:rPr lang="sl-SI" smtClean="0"/>
              <a:t>‹#›</a:t>
            </a:fld>
            <a:endParaRPr lang="sl-SI"/>
          </a:p>
        </p:txBody>
      </p:sp>
    </p:spTree>
    <p:extLst>
      <p:ext uri="{BB962C8B-B14F-4D97-AF65-F5344CB8AC3E}">
        <p14:creationId xmlns:p14="http://schemas.microsoft.com/office/powerpoint/2010/main" val="1219682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značba mesta stranske slike 1"/>
          <p:cNvSpPr>
            <a:spLocks noGrp="1" noRot="1" noChangeAspect="1"/>
          </p:cNvSpPr>
          <p:nvPr>
            <p:ph type="sldImg"/>
          </p:nvPr>
        </p:nvSpPr>
        <p:spPr/>
      </p:sp>
      <p:sp>
        <p:nvSpPr>
          <p:cNvPr id="3" name="Označba mesta opomb 2"/>
          <p:cNvSpPr>
            <a:spLocks noGrp="1"/>
          </p:cNvSpPr>
          <p:nvPr>
            <p:ph type="body" idx="1"/>
          </p:nvPr>
        </p:nvSpPr>
        <p:spPr/>
        <p:txBody>
          <a:bodyPr/>
          <a:lstStyle/>
          <a:p>
            <a:endParaRPr lang="sl-SI" dirty="0"/>
          </a:p>
        </p:txBody>
      </p:sp>
      <p:sp>
        <p:nvSpPr>
          <p:cNvPr id="4" name="Označba mesta številke diapozitiva 3"/>
          <p:cNvSpPr>
            <a:spLocks noGrp="1"/>
          </p:cNvSpPr>
          <p:nvPr>
            <p:ph type="sldNum" sz="quarter" idx="5"/>
          </p:nvPr>
        </p:nvSpPr>
        <p:spPr/>
        <p:txBody>
          <a:bodyPr/>
          <a:lstStyle/>
          <a:p>
            <a:fld id="{18D41834-AA1B-43C2-B6D5-2E8F797B87D5}" type="slidenum">
              <a:rPr lang="sl-SI" smtClean="0"/>
              <a:t>23</a:t>
            </a:fld>
            <a:endParaRPr lang="sl-SI"/>
          </a:p>
        </p:txBody>
      </p:sp>
    </p:spTree>
    <p:extLst>
      <p:ext uri="{BB962C8B-B14F-4D97-AF65-F5344CB8AC3E}">
        <p14:creationId xmlns:p14="http://schemas.microsoft.com/office/powerpoint/2010/main" val="3122938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16. 08. 2023</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16. 08. 2023</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16. 08. 2023</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16. 08. 2023</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16. 08. 2023</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16. 08. 2023</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16. 08. 2023</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16. 08. 2023</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16. 08. 2023</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16. 08. 2023</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16. 08. 2023</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16. 08. 2023</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microsoft.com/office/2018/10/relationships/comments" Target="../comments/modernComment_110_A9227D5C.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18/10/relationships/comments" Target="../comments/modernComment_116_27B821CA.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microsoft.com/office/2018/10/relationships/comments" Target="../comments/modernComment_11C_278713C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6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the </a:t>
            </a:r>
            <a:r>
              <a:rPr lang="en-SI" dirty="0">
                <a:hlinkClick r:id="rId2"/>
              </a:rPr>
              <a:t>Levenberg-Marquardt</a:t>
            </a:r>
            <a:r>
              <a:rPr lang="en-SI" dirty="0"/>
              <a:t> (page 707) 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solidFill>
                  <a:srgbClr val="FF0000"/>
                </a:solidFill>
              </a:rPr>
              <a:t>CORRECTING</a:t>
            </a:r>
            <a:r>
              <a:rPr lang="en-SI" dirty="0"/>
              <a:t>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
        <p:nvSpPr>
          <p:cNvPr id="4" name="PoljeZBesedilom 3">
            <a:extLst>
              <a:ext uri="{FF2B5EF4-FFF2-40B4-BE49-F238E27FC236}">
                <a16:creationId xmlns:a16="http://schemas.microsoft.com/office/drawing/2014/main" id="{30549AAD-6242-B1BA-0BF2-7FE0D5E1E726}"/>
              </a:ext>
            </a:extLst>
          </p:cNvPr>
          <p:cNvSpPr txBox="1"/>
          <p:nvPr/>
        </p:nvSpPr>
        <p:spPr>
          <a:xfrm>
            <a:off x="10385201" y="4218441"/>
            <a:ext cx="1131656" cy="369332"/>
          </a:xfrm>
          <a:prstGeom prst="rect">
            <a:avLst/>
          </a:prstGeom>
          <a:noFill/>
        </p:spPr>
        <p:txBody>
          <a:bodyPr wrap="none" rtlCol="0">
            <a:spAutoFit/>
          </a:bodyPr>
          <a:lstStyle/>
          <a:p>
            <a:r>
              <a:rPr lang="en-SI" dirty="0">
                <a:solidFill>
                  <a:srgbClr val="FF0000"/>
                </a:solidFill>
              </a:rPr>
              <a:t>MISTAKE! </a:t>
            </a:r>
            <a:endParaRPr lang="sl-SI" dirty="0">
              <a:solidFill>
                <a:srgbClr val="FF0000"/>
              </a:solidFill>
            </a:endParaRPr>
          </a:p>
        </p:txBody>
      </p:sp>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centre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extLst>
    <p:ext uri="{6950BFC3-D8DA-4A85-94F7-54DA5524770B}">
      <p188:commentRel xmlns:p188="http://schemas.microsoft.com/office/powerpoint/2018/8/main" r:id="rId3"/>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D24651-ABAE-2627-06B9-7D8D2CD6256D}"/>
              </a:ext>
            </a:extLst>
          </p:cNvPr>
          <p:cNvSpPr>
            <a:spLocks noGrp="1"/>
          </p:cNvSpPr>
          <p:nvPr>
            <p:ph type="title"/>
          </p:nvPr>
        </p:nvSpPr>
        <p:spPr/>
        <p:txBody>
          <a:bodyPr/>
          <a:lstStyle/>
          <a:p>
            <a:r>
              <a:rPr lang="en-SI" dirty="0"/>
              <a:t>7.12.2022</a:t>
            </a:r>
            <a:endParaRPr lang="sl-SI" dirty="0"/>
          </a:p>
        </p:txBody>
      </p:sp>
      <p:sp>
        <p:nvSpPr>
          <p:cNvPr id="3" name="Označba mesta vsebine 2">
            <a:extLst>
              <a:ext uri="{FF2B5EF4-FFF2-40B4-BE49-F238E27FC236}">
                <a16:creationId xmlns:a16="http://schemas.microsoft.com/office/drawing/2014/main" id="{63DAC322-3D9B-6267-6672-16E6596CCE82}"/>
              </a:ext>
            </a:extLst>
          </p:cNvPr>
          <p:cNvSpPr>
            <a:spLocks noGrp="1"/>
          </p:cNvSpPr>
          <p:nvPr>
            <p:ph idx="1"/>
          </p:nvPr>
        </p:nvSpPr>
        <p:spPr>
          <a:xfrm>
            <a:off x="838200" y="1567543"/>
            <a:ext cx="10515600" cy="4925332"/>
          </a:xfrm>
        </p:spPr>
        <p:txBody>
          <a:bodyPr>
            <a:normAutofit fontScale="85000" lnSpcReduction="20000"/>
          </a:bodyPr>
          <a:lstStyle/>
          <a:p>
            <a:r>
              <a:rPr lang="en-SI" dirty="0"/>
              <a:t>Completing the improved flyover code.</a:t>
            </a:r>
          </a:p>
          <a:p>
            <a:r>
              <a:rPr lang="en-SI" dirty="0"/>
              <a:t>DESCRIPTION: We divide the area into tiles same as in the ZIG-ZAG. The detector starts at the top left tile. It measures the dose in the tile and comperes it to the neighbouring tiles (measures the right, diagonal and bottom tile to the first tile). If one of the tiles has a larger dose it moves there and continues the described measurement for it’s neighbours. The process is continued until the detector reaches the tile with the highest dose – hotspot tile. It then spirals outward around the centre of the hot spot tile.</a:t>
            </a:r>
          </a:p>
          <a:p>
            <a:r>
              <a:rPr lang="en-SI" dirty="0"/>
              <a:t>PROBLEM: In some situation still questionable paths, but I think this is the result of the Poisson distribution which we use to simulate the measuring of the detector. This brings an </a:t>
            </a:r>
            <a:r>
              <a:rPr lang="en-SI" dirty="0" err="1"/>
              <a:t>uncert</a:t>
            </a:r>
            <a:r>
              <a:rPr lang="en-GB" dirty="0"/>
              <a:t>ai</a:t>
            </a:r>
            <a:r>
              <a:rPr lang="en-SI" dirty="0" err="1"/>
              <a:t>nty</a:t>
            </a:r>
            <a:r>
              <a:rPr lang="en-SI" dirty="0"/>
              <a:t> to the number of measured events. If we put in to many grid points and the source is to week the detector might stop before it reaches the hotspot. It checks the neighbour tiles and sees that non of them have a larger measured dose and so it stops.</a:t>
            </a:r>
          </a:p>
          <a:p>
            <a:r>
              <a:rPr lang="en-SI" dirty="0"/>
              <a:t>FURTHER IMPROVEMENTS:  Incorporate the error of the measurement into the movement of the detector.</a:t>
            </a:r>
            <a:endParaRPr lang="sl-SI" dirty="0"/>
          </a:p>
        </p:txBody>
      </p:sp>
    </p:spTree>
    <p:extLst>
      <p:ext uri="{BB962C8B-B14F-4D97-AF65-F5344CB8AC3E}">
        <p14:creationId xmlns:p14="http://schemas.microsoft.com/office/powerpoint/2010/main" val="36557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ECA91AA-CD19-D5E8-38CE-EE6CB105C84B}"/>
              </a:ext>
            </a:extLst>
          </p:cNvPr>
          <p:cNvSpPr>
            <a:spLocks noGrp="1"/>
          </p:cNvSpPr>
          <p:nvPr>
            <p:ph idx="1"/>
          </p:nvPr>
        </p:nvSpPr>
        <p:spPr>
          <a:xfrm>
            <a:off x="838200" y="783771"/>
            <a:ext cx="10515600" cy="707572"/>
          </a:xfrm>
        </p:spPr>
        <p:txBody>
          <a:bodyPr/>
          <a:lstStyle/>
          <a:p>
            <a:r>
              <a:rPr lang="en-SI"/>
              <a:t>Visual path of the detector.</a:t>
            </a:r>
            <a:endParaRPr lang="sl-SI" dirty="0"/>
          </a:p>
        </p:txBody>
      </p:sp>
      <p:pic>
        <p:nvPicPr>
          <p:cNvPr id="5" name="Slika 4">
            <a:extLst>
              <a:ext uri="{FF2B5EF4-FFF2-40B4-BE49-F238E27FC236}">
                <a16:creationId xmlns:a16="http://schemas.microsoft.com/office/drawing/2014/main" id="{032B821C-06F6-5942-BE94-F579B2AD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7" y="1446599"/>
            <a:ext cx="6329364" cy="2538932"/>
          </a:xfrm>
          <a:prstGeom prst="rect">
            <a:avLst/>
          </a:prstGeom>
        </p:spPr>
      </p:pic>
      <p:pic>
        <p:nvPicPr>
          <p:cNvPr id="4" name="Slika 3">
            <a:extLst>
              <a:ext uri="{FF2B5EF4-FFF2-40B4-BE49-F238E27FC236}">
                <a16:creationId xmlns:a16="http://schemas.microsoft.com/office/drawing/2014/main" id="{D5A64666-8AF5-11FB-7AD0-AE5B303C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504" y="3985531"/>
            <a:ext cx="6263497" cy="2538932"/>
          </a:xfrm>
          <a:prstGeom prst="rect">
            <a:avLst/>
          </a:prstGeom>
        </p:spPr>
      </p:pic>
    </p:spTree>
    <p:extLst>
      <p:ext uri="{BB962C8B-B14F-4D97-AF65-F5344CB8AC3E}">
        <p14:creationId xmlns:p14="http://schemas.microsoft.com/office/powerpoint/2010/main" val="1778970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1EEA5E-9A04-0B30-933F-A04F75A4A66D}"/>
              </a:ext>
            </a:extLst>
          </p:cNvPr>
          <p:cNvSpPr>
            <a:spLocks noGrp="1"/>
          </p:cNvSpPr>
          <p:nvPr>
            <p:ph type="title"/>
          </p:nvPr>
        </p:nvSpPr>
        <p:spPr>
          <a:xfrm>
            <a:off x="838200" y="299811"/>
            <a:ext cx="10515600" cy="1325563"/>
          </a:xfrm>
        </p:spPr>
        <p:txBody>
          <a:bodyPr/>
          <a:lstStyle/>
          <a:p>
            <a:r>
              <a:rPr lang="en-SI" dirty="0"/>
              <a:t>8.12.2022</a:t>
            </a:r>
            <a:endParaRPr lang="sl-SI" dirty="0"/>
          </a:p>
        </p:txBody>
      </p:sp>
      <p:sp>
        <p:nvSpPr>
          <p:cNvPr id="3" name="Označba mesta vsebine 2">
            <a:extLst>
              <a:ext uri="{FF2B5EF4-FFF2-40B4-BE49-F238E27FC236}">
                <a16:creationId xmlns:a16="http://schemas.microsoft.com/office/drawing/2014/main" id="{172CBBD1-F2C9-97A5-414A-623196995A68}"/>
              </a:ext>
            </a:extLst>
          </p:cNvPr>
          <p:cNvSpPr>
            <a:spLocks noGrp="1"/>
          </p:cNvSpPr>
          <p:nvPr>
            <p:ph idx="1"/>
          </p:nvPr>
        </p:nvSpPr>
        <p:spPr>
          <a:xfrm>
            <a:off x="838200" y="1625375"/>
            <a:ext cx="10515600" cy="2326139"/>
          </a:xfrm>
        </p:spPr>
        <p:txBody>
          <a:bodyPr>
            <a:normAutofit fontScale="92500" lnSpcReduction="10000"/>
          </a:bodyPr>
          <a:lstStyle/>
          <a:p>
            <a:r>
              <a:rPr lang="en-SI" dirty="0"/>
              <a:t>Cleaning up the improve flyover code – adding the </a:t>
            </a:r>
            <a:r>
              <a:rPr lang="en-SI" dirty="0" err="1"/>
              <a:t>locatiocating</a:t>
            </a:r>
            <a:r>
              <a:rPr lang="en-SI" dirty="0"/>
              <a:t> of the source and compering the accuracy to the previous two methods (ZIG ZAG and RANDOM).</a:t>
            </a:r>
          </a:p>
          <a:p>
            <a:r>
              <a:rPr lang="en-SI" dirty="0"/>
              <a:t>Checking if the dependency of the error to the detector constant, height... (check 25.11.2022) is consist</a:t>
            </a:r>
            <a:r>
              <a:rPr lang="en-GB" dirty="0"/>
              <a:t>e</a:t>
            </a:r>
            <a:r>
              <a:rPr lang="en-SI" dirty="0" err="1"/>
              <a:t>nt</a:t>
            </a:r>
            <a:r>
              <a:rPr lang="en-SI" dirty="0"/>
              <a:t> with the depend</a:t>
            </a:r>
            <a:r>
              <a:rPr lang="en-GB" dirty="0"/>
              <a:t>e</a:t>
            </a:r>
            <a:r>
              <a:rPr lang="en-SI" dirty="0" err="1"/>
              <a:t>ncy</a:t>
            </a:r>
            <a:r>
              <a:rPr lang="en-SI" dirty="0"/>
              <a:t> from previous methods (some </a:t>
            </a:r>
            <a:r>
              <a:rPr lang="en-SI" dirty="0" err="1"/>
              <a:t>exeptions</a:t>
            </a:r>
            <a:r>
              <a:rPr lang="en-SI" dirty="0"/>
              <a:t> for time and grid – further analysis).</a:t>
            </a:r>
            <a:endParaRPr lang="sl-SI" dirty="0"/>
          </a:p>
        </p:txBody>
      </p:sp>
    </p:spTree>
    <p:extLst>
      <p:ext uri="{BB962C8B-B14F-4D97-AF65-F5344CB8AC3E}">
        <p14:creationId xmlns:p14="http://schemas.microsoft.com/office/powerpoint/2010/main" val="217556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095EB5CE-8EC9-A9CC-0820-ACE7EFDC5FB8}"/>
              </a:ext>
            </a:extLst>
          </p:cNvPr>
          <p:cNvSpPr>
            <a:spLocks noGrp="1"/>
          </p:cNvSpPr>
          <p:nvPr>
            <p:ph idx="1"/>
          </p:nvPr>
        </p:nvSpPr>
        <p:spPr>
          <a:xfrm>
            <a:off x="838200" y="987424"/>
            <a:ext cx="10515600" cy="5173889"/>
          </a:xfrm>
        </p:spPr>
        <p:txBody>
          <a:bodyPr>
            <a:normAutofit fontScale="92500" lnSpcReduction="20000"/>
          </a:bodyPr>
          <a:lstStyle/>
          <a:p>
            <a:r>
              <a:rPr lang="en-SI" dirty="0"/>
              <a:t>MISTAKE NOTICED: On the 1.12.2022 I simulated a 2D </a:t>
            </a:r>
            <a:r>
              <a:rPr lang="en-SI" dirty="0" err="1"/>
              <a:t>color</a:t>
            </a:r>
            <a:r>
              <a:rPr lang="en-SI" dirty="0"/>
              <a:t> graph which showed the x and y error of the estimated source position. I claimed that there is no </a:t>
            </a:r>
            <a:r>
              <a:rPr lang="en-SI" dirty="0" err="1"/>
              <a:t>notic</a:t>
            </a:r>
            <a:r>
              <a:rPr lang="en-GB" dirty="0"/>
              <a:t>e</a:t>
            </a:r>
            <a:r>
              <a:rPr lang="en-SI" dirty="0"/>
              <a:t>able difference in the error of the points on the inner side of the grid and outer side of the grid. This is </a:t>
            </a:r>
            <a:r>
              <a:rPr lang="en-SI" dirty="0" err="1"/>
              <a:t>inc</a:t>
            </a:r>
            <a:r>
              <a:rPr lang="en-GB" dirty="0"/>
              <a:t>or</a:t>
            </a:r>
            <a:r>
              <a:rPr lang="en-SI" dirty="0" err="1"/>
              <a:t>rect</a:t>
            </a:r>
            <a:r>
              <a:rPr lang="en-SI" dirty="0"/>
              <a:t> and was a result of an error code. In the loop where I should have set the parameter of the function to some source o</a:t>
            </a:r>
            <a:r>
              <a:rPr lang="en-GB" dirty="0" err="1"/>
              <a:t>ut</a:t>
            </a:r>
            <a:r>
              <a:rPr lang="en-SI" dirty="0"/>
              <a:t>side of the KS centre, I placed the KS centre every time.</a:t>
            </a:r>
          </a:p>
          <a:p>
            <a:r>
              <a:rPr lang="en-SI" dirty="0"/>
              <a:t>The corrected code shows that the error is pretty constant inside of the grid but increases noticeably at the edges. This makes sense because if a source is generated near the edge it can only have measurements made on one side. This idea is supported by the comparison between the graphs for x and y errors. The increase in x error happens at the left end right edge, while for y errors at the top and bottom edge. This supports the idea because in each case there are less measured points for left/right (x error </a:t>
            </a:r>
            <a:r>
              <a:rPr lang="en-SI" dirty="0" err="1"/>
              <a:t>incre</a:t>
            </a:r>
            <a:r>
              <a:rPr lang="en-GB" dirty="0"/>
              <a:t>a</a:t>
            </a:r>
            <a:r>
              <a:rPr lang="en-SI" dirty="0"/>
              <a:t>se) and above/bellow of the source (y error increase).</a:t>
            </a:r>
          </a:p>
          <a:p>
            <a:r>
              <a:rPr lang="en-SI" dirty="0"/>
              <a:t>Also there are no such edge increases for the spiral measurement, because measurements are always done around the source.</a:t>
            </a:r>
            <a:endParaRPr lang="sl-SI" dirty="0"/>
          </a:p>
        </p:txBody>
      </p:sp>
    </p:spTree>
    <p:extLst>
      <p:ext uri="{BB962C8B-B14F-4D97-AF65-F5344CB8AC3E}">
        <p14:creationId xmlns:p14="http://schemas.microsoft.com/office/powerpoint/2010/main" val="663163847"/>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1184232A-9E8D-B08B-E45F-E4FA3CB0928F}"/>
              </a:ext>
            </a:extLst>
          </p:cNvPr>
          <p:cNvSpPr>
            <a:spLocks noGrp="1"/>
          </p:cNvSpPr>
          <p:nvPr>
            <p:ph idx="1"/>
          </p:nvPr>
        </p:nvSpPr>
        <p:spPr>
          <a:xfrm>
            <a:off x="838200" y="381000"/>
            <a:ext cx="10515600" cy="805543"/>
          </a:xfrm>
        </p:spPr>
        <p:txBody>
          <a:bodyPr>
            <a:normAutofit lnSpcReduction="10000"/>
          </a:bodyPr>
          <a:lstStyle/>
          <a:p>
            <a:r>
              <a:rPr lang="en-SI" dirty="0"/>
              <a:t>Visual examples for the thought process on the previous slide – from top left: ZIG-ZAG, top right: RANDOM, bottom:  SPIRAL.</a:t>
            </a:r>
            <a:endParaRPr lang="sl-SI" dirty="0"/>
          </a:p>
        </p:txBody>
      </p:sp>
      <p:pic>
        <p:nvPicPr>
          <p:cNvPr id="5" name="Slika 4">
            <a:extLst>
              <a:ext uri="{FF2B5EF4-FFF2-40B4-BE49-F238E27FC236}">
                <a16:creationId xmlns:a16="http://schemas.microsoft.com/office/drawing/2014/main" id="{4550AECD-3BAD-25FD-4386-08A94DCD1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6" y="1600206"/>
            <a:ext cx="5904000" cy="2478558"/>
          </a:xfrm>
          <a:prstGeom prst="rect">
            <a:avLst/>
          </a:prstGeom>
        </p:spPr>
      </p:pic>
      <p:pic>
        <p:nvPicPr>
          <p:cNvPr id="7" name="Slika 6">
            <a:extLst>
              <a:ext uri="{FF2B5EF4-FFF2-40B4-BE49-F238E27FC236}">
                <a16:creationId xmlns:a16="http://schemas.microsoft.com/office/drawing/2014/main" id="{0A0C7886-A3A4-97F2-0F87-0FC4A14D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1600201"/>
            <a:ext cx="5904000" cy="2624734"/>
          </a:xfrm>
          <a:prstGeom prst="rect">
            <a:avLst/>
          </a:prstGeom>
        </p:spPr>
      </p:pic>
      <p:pic>
        <p:nvPicPr>
          <p:cNvPr id="9" name="Slika 8">
            <a:extLst>
              <a:ext uri="{FF2B5EF4-FFF2-40B4-BE49-F238E27FC236}">
                <a16:creationId xmlns:a16="http://schemas.microsoft.com/office/drawing/2014/main" id="{A6BB3066-36ED-CADD-3C76-1E3C4E755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13" y="4212772"/>
            <a:ext cx="5904000" cy="2645472"/>
          </a:xfrm>
          <a:prstGeom prst="rect">
            <a:avLst/>
          </a:prstGeom>
        </p:spPr>
      </p:pic>
    </p:spTree>
    <p:extLst>
      <p:ext uri="{BB962C8B-B14F-4D97-AF65-F5344CB8AC3E}">
        <p14:creationId xmlns:p14="http://schemas.microsoft.com/office/powerpoint/2010/main" val="89913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87E2C1F-9D04-C400-D5B7-7A20633B776A}"/>
              </a:ext>
            </a:extLst>
          </p:cNvPr>
          <p:cNvSpPr>
            <a:spLocks noGrp="1"/>
          </p:cNvSpPr>
          <p:nvPr>
            <p:ph type="title"/>
          </p:nvPr>
        </p:nvSpPr>
        <p:spPr/>
        <p:txBody>
          <a:bodyPr/>
          <a:lstStyle/>
          <a:p>
            <a:r>
              <a:rPr lang="en-SI" dirty="0"/>
              <a:t>9.12.2022</a:t>
            </a:r>
            <a:endParaRPr lang="sl-SI" dirty="0"/>
          </a:p>
        </p:txBody>
      </p:sp>
      <p:sp>
        <p:nvSpPr>
          <p:cNvPr id="3" name="Označba mesta vsebine 2">
            <a:extLst>
              <a:ext uri="{FF2B5EF4-FFF2-40B4-BE49-F238E27FC236}">
                <a16:creationId xmlns:a16="http://schemas.microsoft.com/office/drawing/2014/main" id="{39FD9E52-9DFD-C7CF-09E1-EC488A999EC1}"/>
              </a:ext>
            </a:extLst>
          </p:cNvPr>
          <p:cNvSpPr>
            <a:spLocks noGrp="1"/>
          </p:cNvSpPr>
          <p:nvPr>
            <p:ph idx="1"/>
          </p:nvPr>
        </p:nvSpPr>
        <p:spPr>
          <a:xfrm>
            <a:off x="838200" y="1492249"/>
            <a:ext cx="10515600" cy="1984375"/>
          </a:xfrm>
        </p:spPr>
        <p:txBody>
          <a:bodyPr>
            <a:normAutofit fontScale="85000" lnSpcReduction="20000"/>
          </a:bodyPr>
          <a:lstStyle/>
          <a:p>
            <a:r>
              <a:rPr lang="en-SI" dirty="0"/>
              <a:t>Simulating different methods (ZIG_ZAG, random and spiral) for random points at each grid tile and then displaying the estimated source error of the x-coordinate in a histogram (for every method)</a:t>
            </a:r>
          </a:p>
          <a:p>
            <a:r>
              <a:rPr lang="en-SI" dirty="0"/>
              <a:t>For spiral an error occurs at the bottom left tile, origin yet UNKNOWN</a:t>
            </a:r>
          </a:p>
          <a:p>
            <a:r>
              <a:rPr lang="en-SI" dirty="0"/>
              <a:t>We se that the error for the spiral method is generally lower (for all simulated methods the number </a:t>
            </a:r>
            <a:r>
              <a:rPr lang="en-SI"/>
              <a:t>of measurements made is THE SAME).</a:t>
            </a:r>
            <a:endParaRPr lang="sl-SI" dirty="0"/>
          </a:p>
        </p:txBody>
      </p:sp>
      <p:pic>
        <p:nvPicPr>
          <p:cNvPr id="7" name="Slika 6">
            <a:extLst>
              <a:ext uri="{FF2B5EF4-FFF2-40B4-BE49-F238E27FC236}">
                <a16:creationId xmlns:a16="http://schemas.microsoft.com/office/drawing/2014/main" id="{FD34D339-AD35-53B3-FE75-5C15E3030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6624"/>
            <a:ext cx="10210800" cy="3352800"/>
          </a:xfrm>
          <a:prstGeom prst="rect">
            <a:avLst/>
          </a:prstGeom>
        </p:spPr>
      </p:pic>
    </p:spTree>
    <p:extLst>
      <p:ext uri="{BB962C8B-B14F-4D97-AF65-F5344CB8AC3E}">
        <p14:creationId xmlns:p14="http://schemas.microsoft.com/office/powerpoint/2010/main" val="820761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05DAB9E-D8CA-63B0-B891-48A6BFA0C59A}"/>
              </a:ext>
            </a:extLst>
          </p:cNvPr>
          <p:cNvSpPr>
            <a:spLocks noGrp="1"/>
          </p:cNvSpPr>
          <p:nvPr>
            <p:ph type="title"/>
          </p:nvPr>
        </p:nvSpPr>
        <p:spPr>
          <a:xfrm>
            <a:off x="838200" y="195944"/>
            <a:ext cx="10515600" cy="912586"/>
          </a:xfrm>
        </p:spPr>
        <p:txBody>
          <a:bodyPr/>
          <a:lstStyle/>
          <a:p>
            <a:r>
              <a:rPr lang="en-SI" dirty="0"/>
              <a:t>12.12.2022</a:t>
            </a:r>
            <a:endParaRPr lang="sl-SI" dirty="0"/>
          </a:p>
        </p:txBody>
      </p:sp>
      <p:sp>
        <p:nvSpPr>
          <p:cNvPr id="3" name="Označba mesta vsebine 2">
            <a:extLst>
              <a:ext uri="{FF2B5EF4-FFF2-40B4-BE49-F238E27FC236}">
                <a16:creationId xmlns:a16="http://schemas.microsoft.com/office/drawing/2014/main" id="{C3B518AB-13F0-19A2-FC3A-3B22F5D9E630}"/>
              </a:ext>
            </a:extLst>
          </p:cNvPr>
          <p:cNvSpPr>
            <a:spLocks noGrp="1"/>
          </p:cNvSpPr>
          <p:nvPr>
            <p:ph idx="1"/>
          </p:nvPr>
        </p:nvSpPr>
        <p:spPr>
          <a:xfrm>
            <a:off x="838199" y="1108530"/>
            <a:ext cx="10613571" cy="2168070"/>
          </a:xfrm>
        </p:spPr>
        <p:txBody>
          <a:bodyPr>
            <a:normAutofit fontScale="62500" lnSpcReduction="20000"/>
          </a:bodyPr>
          <a:lstStyle/>
          <a:p>
            <a:r>
              <a:rPr lang="en-SI" dirty="0"/>
              <a:t>Found a problem in spiral flyover – we get a </a:t>
            </a:r>
            <a:r>
              <a:rPr lang="en-SI" dirty="0" err="1"/>
              <a:t>IndexError</a:t>
            </a:r>
            <a:r>
              <a:rPr lang="en-SI" dirty="0"/>
              <a:t> and </a:t>
            </a:r>
            <a:r>
              <a:rPr lang="en-SI" dirty="0" err="1"/>
              <a:t>ValueError</a:t>
            </a:r>
            <a:r>
              <a:rPr lang="en-SI" dirty="0"/>
              <a:t> when the source is in the bottom right grid corner.</a:t>
            </a:r>
          </a:p>
          <a:p>
            <a:r>
              <a:rPr lang="en-SI" dirty="0"/>
              <a:t>Also the source error position seems to become very high for some large time measurements.</a:t>
            </a:r>
          </a:p>
          <a:p>
            <a:r>
              <a:rPr lang="en-SI" dirty="0"/>
              <a:t>I corrected the index and value errors. There was a unnecessary call for the </a:t>
            </a:r>
            <a:r>
              <a:rPr lang="en-SI" dirty="0" err="1"/>
              <a:t>make_list</a:t>
            </a:r>
            <a:r>
              <a:rPr lang="en-SI" dirty="0"/>
              <a:t>() function when the detector “was in” the last tile.</a:t>
            </a:r>
          </a:p>
          <a:p>
            <a:r>
              <a:rPr lang="en-SI" dirty="0"/>
              <a:t>New problem -&gt; with the correction above we now don’t get a uniform error distribution for the points on the grid (like on 8.12.2022), but rather there are two areas where the errors seem to always be grater (red circles).</a:t>
            </a:r>
            <a:endParaRPr lang="sl-SI" dirty="0"/>
          </a:p>
        </p:txBody>
      </p:sp>
      <p:pic>
        <p:nvPicPr>
          <p:cNvPr id="5" name="Slika 4">
            <a:extLst>
              <a:ext uri="{FF2B5EF4-FFF2-40B4-BE49-F238E27FC236}">
                <a16:creationId xmlns:a16="http://schemas.microsoft.com/office/drawing/2014/main" id="{4B42BCA1-41C6-FD19-EA76-BB490713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5" y="2880631"/>
            <a:ext cx="8439150" cy="3781425"/>
          </a:xfrm>
          <a:prstGeom prst="rect">
            <a:avLst/>
          </a:prstGeom>
        </p:spPr>
      </p:pic>
      <p:sp>
        <p:nvSpPr>
          <p:cNvPr id="8" name="Elipsa 7">
            <a:extLst>
              <a:ext uri="{FF2B5EF4-FFF2-40B4-BE49-F238E27FC236}">
                <a16:creationId xmlns:a16="http://schemas.microsoft.com/office/drawing/2014/main" id="{47AF452D-80C5-B4C0-4F12-23B9FD953AE0}"/>
              </a:ext>
            </a:extLst>
          </p:cNvPr>
          <p:cNvSpPr/>
          <p:nvPr/>
        </p:nvSpPr>
        <p:spPr>
          <a:xfrm>
            <a:off x="9066881" y="3795302"/>
            <a:ext cx="722195" cy="1449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Elipsa 8">
            <a:extLst>
              <a:ext uri="{FF2B5EF4-FFF2-40B4-BE49-F238E27FC236}">
                <a16:creationId xmlns:a16="http://schemas.microsoft.com/office/drawing/2014/main" id="{41E646F0-323C-EB7D-9C23-FEB0E586EBA4}"/>
              </a:ext>
            </a:extLst>
          </p:cNvPr>
          <p:cNvSpPr/>
          <p:nvPr/>
        </p:nvSpPr>
        <p:spPr>
          <a:xfrm rot="5400000">
            <a:off x="7202814" y="5161186"/>
            <a:ext cx="722195" cy="1378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0" name="Elipsa 9">
            <a:extLst>
              <a:ext uri="{FF2B5EF4-FFF2-40B4-BE49-F238E27FC236}">
                <a16:creationId xmlns:a16="http://schemas.microsoft.com/office/drawing/2014/main" id="{E4FF0625-00A0-3869-5933-43D5A79BFF80}"/>
              </a:ext>
            </a:extLst>
          </p:cNvPr>
          <p:cNvSpPr/>
          <p:nvPr/>
        </p:nvSpPr>
        <p:spPr>
          <a:xfrm>
            <a:off x="4749457" y="3682008"/>
            <a:ext cx="722196" cy="10143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1" name="Elipsa 10">
            <a:extLst>
              <a:ext uri="{FF2B5EF4-FFF2-40B4-BE49-F238E27FC236}">
                <a16:creationId xmlns:a16="http://schemas.microsoft.com/office/drawing/2014/main" id="{40815A56-341B-5A12-6D30-69D58FE9AA52}"/>
              </a:ext>
            </a:extLst>
          </p:cNvPr>
          <p:cNvSpPr/>
          <p:nvPr/>
        </p:nvSpPr>
        <p:spPr>
          <a:xfrm rot="16041142">
            <a:off x="2902945" y="5192608"/>
            <a:ext cx="722195" cy="12585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68996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7837C44-875C-ACBD-3C07-96424558367E}"/>
              </a:ext>
            </a:extLst>
          </p:cNvPr>
          <p:cNvSpPr>
            <a:spLocks noGrp="1"/>
          </p:cNvSpPr>
          <p:nvPr>
            <p:ph idx="1"/>
          </p:nvPr>
        </p:nvSpPr>
        <p:spPr>
          <a:xfrm>
            <a:off x="838200" y="258082"/>
            <a:ext cx="10515600" cy="3334204"/>
          </a:xfrm>
        </p:spPr>
        <p:txBody>
          <a:bodyPr>
            <a:normAutofit fontScale="92500" lnSpcReduction="20000"/>
          </a:bodyPr>
          <a:lstStyle/>
          <a:p>
            <a:r>
              <a:rPr lang="en-SI" dirty="0"/>
              <a:t>The change that fixed the problem for the bottom right tile source caused this problem. The error caused the while loop to continue going even after it reached the hotspot, stopping only when reaching the bottom right tile. So I fixed the code by adding another break in the while loop.</a:t>
            </a:r>
          </a:p>
          <a:p>
            <a:r>
              <a:rPr lang="en-SI" dirty="0"/>
              <a:t>Now the errors seem to be pretty constant across the grid. There are some hotspots but seem to be random, because they change positions for different simulations. Bottom figures display errors for points on grid for different simulations, where in both cases all the parameters stayed the same. We can se that larger errors appear at different places (is this a sufficient explanation?)</a:t>
            </a:r>
            <a:endParaRPr lang="sl-SI" dirty="0"/>
          </a:p>
        </p:txBody>
      </p:sp>
      <p:pic>
        <p:nvPicPr>
          <p:cNvPr id="5" name="Slika 4">
            <a:extLst>
              <a:ext uri="{FF2B5EF4-FFF2-40B4-BE49-F238E27FC236}">
                <a16:creationId xmlns:a16="http://schemas.microsoft.com/office/drawing/2014/main" id="{A00A80F3-37E9-59AF-DCC1-1C82F0F5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384" y="3592286"/>
            <a:ext cx="5832000" cy="2575424"/>
          </a:xfrm>
          <a:prstGeom prst="rect">
            <a:avLst/>
          </a:prstGeom>
        </p:spPr>
      </p:pic>
      <p:pic>
        <p:nvPicPr>
          <p:cNvPr id="7" name="Slika 6">
            <a:extLst>
              <a:ext uri="{FF2B5EF4-FFF2-40B4-BE49-F238E27FC236}">
                <a16:creationId xmlns:a16="http://schemas.microsoft.com/office/drawing/2014/main" id="{7A6E9AB8-0363-03C5-F07A-E25EE65A5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37" y="3658052"/>
            <a:ext cx="5828781" cy="2574000"/>
          </a:xfrm>
          <a:prstGeom prst="rect">
            <a:avLst/>
          </a:prstGeom>
        </p:spPr>
      </p:pic>
    </p:spTree>
    <p:extLst>
      <p:ext uri="{BB962C8B-B14F-4D97-AF65-F5344CB8AC3E}">
        <p14:creationId xmlns:p14="http://schemas.microsoft.com/office/powerpoint/2010/main" val="637806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4DA54D6-1B97-2227-DDCF-554B6E713310}"/>
              </a:ext>
            </a:extLst>
          </p:cNvPr>
          <p:cNvSpPr>
            <a:spLocks noGrp="1"/>
          </p:cNvSpPr>
          <p:nvPr>
            <p:ph type="title"/>
          </p:nvPr>
        </p:nvSpPr>
        <p:spPr/>
        <p:txBody>
          <a:bodyPr/>
          <a:lstStyle/>
          <a:p>
            <a:r>
              <a:rPr lang="en-SI" dirty="0"/>
              <a:t>13.12.2022</a:t>
            </a:r>
            <a:endParaRPr lang="sl-SI" dirty="0"/>
          </a:p>
        </p:txBody>
      </p:sp>
      <p:sp>
        <p:nvSpPr>
          <p:cNvPr id="3" name="Označba mesta vsebine 2">
            <a:extLst>
              <a:ext uri="{FF2B5EF4-FFF2-40B4-BE49-F238E27FC236}">
                <a16:creationId xmlns:a16="http://schemas.microsoft.com/office/drawing/2014/main" id="{4B45E412-A99D-5BA7-42C8-8655A02C8099}"/>
              </a:ext>
            </a:extLst>
          </p:cNvPr>
          <p:cNvSpPr>
            <a:spLocks noGrp="1"/>
          </p:cNvSpPr>
          <p:nvPr>
            <p:ph idx="1"/>
          </p:nvPr>
        </p:nvSpPr>
        <p:spPr/>
        <p:txBody>
          <a:bodyPr>
            <a:normAutofit fontScale="85000" lnSpcReduction="10000"/>
          </a:bodyPr>
          <a:lstStyle/>
          <a:p>
            <a:r>
              <a:rPr lang="en-SI" dirty="0"/>
              <a:t>Analysing and improving the spiral flyover code.</a:t>
            </a:r>
          </a:p>
          <a:p>
            <a:r>
              <a:rPr lang="en-SI" dirty="0"/>
              <a:t>Observing the change in source location </a:t>
            </a:r>
            <a:r>
              <a:rPr lang="en-SI" dirty="0" err="1"/>
              <a:t>uncert</a:t>
            </a:r>
            <a:r>
              <a:rPr lang="en-GB" dirty="0"/>
              <a:t>ai</a:t>
            </a:r>
            <a:r>
              <a:rPr lang="en-SI" dirty="0" err="1"/>
              <a:t>nty</a:t>
            </a:r>
            <a:r>
              <a:rPr lang="en-SI" dirty="0"/>
              <a:t> when the number of grid points, used for location of the hotspot, are used.</a:t>
            </a:r>
          </a:p>
          <a:p>
            <a:r>
              <a:rPr lang="en-SI" dirty="0"/>
              <a:t>At a cert</a:t>
            </a:r>
            <a:r>
              <a:rPr lang="en-GB" dirty="0"/>
              <a:t>ai</a:t>
            </a:r>
            <a:r>
              <a:rPr lang="en-SI" dirty="0"/>
              <a:t>n grid number the error </a:t>
            </a:r>
            <a:r>
              <a:rPr lang="en-SI" dirty="0" err="1"/>
              <a:t>dra</a:t>
            </a:r>
            <a:r>
              <a:rPr lang="en-GB" dirty="0"/>
              <a:t>s</a:t>
            </a:r>
            <a:r>
              <a:rPr lang="en-SI" dirty="0" err="1"/>
              <a:t>tically</a:t>
            </a:r>
            <a:r>
              <a:rPr lang="en-SI" dirty="0"/>
              <a:t> increases. This number is however lower when the detector has a higher K factor (less ideal detector). This could indicate that the error jump is due to the know, still present, imperfection of the code. Because the number of measured events is generated randomly through the Poisson distribution, the measurements have a certain error. For less ideal detectors (higher K factor) this error is larger. If the grid is big enough and, a tile that should have a lower measured number of events, can have a higher one than it’s neighbour, which causes a premature stop of the detector.</a:t>
            </a:r>
          </a:p>
          <a:p>
            <a:r>
              <a:rPr lang="en-SI" dirty="0"/>
              <a:t>The detector then spirals around at tile which isn’t the hotspot, resulting in the higher source estimate </a:t>
            </a:r>
            <a:r>
              <a:rPr lang="en-SI" dirty="0" err="1"/>
              <a:t>uncert</a:t>
            </a:r>
            <a:r>
              <a:rPr lang="en-GB" dirty="0"/>
              <a:t>ai</a:t>
            </a:r>
            <a:r>
              <a:rPr lang="en-SI" dirty="0" err="1"/>
              <a:t>nty</a:t>
            </a:r>
            <a:r>
              <a:rPr lang="en-SI" dirty="0"/>
              <a:t>.</a:t>
            </a:r>
            <a:endParaRPr lang="sl-SI" dirty="0"/>
          </a:p>
        </p:txBody>
      </p:sp>
    </p:spTree>
    <p:extLst>
      <p:ext uri="{BB962C8B-B14F-4D97-AF65-F5344CB8AC3E}">
        <p14:creationId xmlns:p14="http://schemas.microsoft.com/office/powerpoint/2010/main" val="276907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6E9C88E2-699F-8015-97F4-E945975A3D8A}"/>
              </a:ext>
            </a:extLst>
          </p:cNvPr>
          <p:cNvSpPr>
            <a:spLocks noGrp="1"/>
          </p:cNvSpPr>
          <p:nvPr>
            <p:ph idx="1"/>
          </p:nvPr>
        </p:nvSpPr>
        <p:spPr>
          <a:xfrm>
            <a:off x="838200" y="464912"/>
            <a:ext cx="10515600" cy="1690460"/>
          </a:xfrm>
        </p:spPr>
        <p:txBody>
          <a:bodyPr>
            <a:normAutofit fontScale="92500" lnSpcReduction="20000"/>
          </a:bodyPr>
          <a:lstStyle/>
          <a:p>
            <a:r>
              <a:rPr lang="en-SI" dirty="0"/>
              <a:t>The source estimation error to number of grid points (bottom figure) – for K </a:t>
            </a:r>
            <a:r>
              <a:rPr lang="en-SI" dirty="0" err="1"/>
              <a:t>coef</a:t>
            </a:r>
            <a:r>
              <a:rPr lang="en-GB" dirty="0"/>
              <a:t>f</a:t>
            </a:r>
            <a:r>
              <a:rPr lang="en-SI" dirty="0" err="1"/>
              <a:t>icient</a:t>
            </a:r>
            <a:r>
              <a:rPr lang="en-SI" dirty="0"/>
              <a:t> 0.8.</a:t>
            </a:r>
          </a:p>
          <a:p>
            <a:r>
              <a:rPr lang="en-SI" dirty="0"/>
              <a:t>Random error due to Poisson </a:t>
            </a:r>
            <a:r>
              <a:rPr lang="en-SI" dirty="0" err="1"/>
              <a:t>uncert</a:t>
            </a:r>
            <a:r>
              <a:rPr lang="en-GB" dirty="0"/>
              <a:t>ai</a:t>
            </a:r>
            <a:r>
              <a:rPr lang="en-SI" dirty="0" err="1"/>
              <a:t>nty</a:t>
            </a:r>
            <a:r>
              <a:rPr lang="en-SI" dirty="0"/>
              <a:t> (for 40 </a:t>
            </a:r>
            <a:r>
              <a:rPr lang="en-SI" dirty="0" err="1"/>
              <a:t>s_grid</a:t>
            </a:r>
            <a:r>
              <a:rPr lang="en-SI" dirty="0"/>
              <a:t>) – same parameters two different simulations, left correct, right incorrect stopping of the detector. </a:t>
            </a:r>
            <a:endParaRPr lang="sl-SI" dirty="0"/>
          </a:p>
        </p:txBody>
      </p:sp>
      <p:pic>
        <p:nvPicPr>
          <p:cNvPr id="5" name="Slika 4">
            <a:extLst>
              <a:ext uri="{FF2B5EF4-FFF2-40B4-BE49-F238E27FC236}">
                <a16:creationId xmlns:a16="http://schemas.microsoft.com/office/drawing/2014/main" id="{B1EB11C4-EE7E-5D9C-46D5-73F79D552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85" y="4568846"/>
            <a:ext cx="3080658" cy="2289154"/>
          </a:xfrm>
          <a:prstGeom prst="rect">
            <a:avLst/>
          </a:prstGeom>
        </p:spPr>
      </p:pic>
      <p:pic>
        <p:nvPicPr>
          <p:cNvPr id="7" name="Slika 6">
            <a:extLst>
              <a:ext uri="{FF2B5EF4-FFF2-40B4-BE49-F238E27FC236}">
                <a16:creationId xmlns:a16="http://schemas.microsoft.com/office/drawing/2014/main" id="{95E45598-7628-0333-00E9-A906F1FEF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640" y="2155372"/>
            <a:ext cx="6127978" cy="2484000"/>
          </a:xfrm>
          <a:prstGeom prst="rect">
            <a:avLst/>
          </a:prstGeom>
        </p:spPr>
      </p:pic>
      <p:pic>
        <p:nvPicPr>
          <p:cNvPr id="9" name="Slika 8">
            <a:extLst>
              <a:ext uri="{FF2B5EF4-FFF2-40B4-BE49-F238E27FC236}">
                <a16:creationId xmlns:a16="http://schemas.microsoft.com/office/drawing/2014/main" id="{ACB99200-7F53-983A-5D07-B8022D7D3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2" y="2155372"/>
            <a:ext cx="6127982" cy="2484000"/>
          </a:xfrm>
          <a:prstGeom prst="rect">
            <a:avLst/>
          </a:prstGeom>
        </p:spPr>
      </p:pic>
    </p:spTree>
    <p:extLst>
      <p:ext uri="{BB962C8B-B14F-4D97-AF65-F5344CB8AC3E}">
        <p14:creationId xmlns:p14="http://schemas.microsoft.com/office/powerpoint/2010/main" val="354445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7E4F302-72F0-DC94-090F-A2FF43CA33F1}"/>
              </a:ext>
            </a:extLst>
          </p:cNvPr>
          <p:cNvSpPr>
            <a:spLocks noGrp="1"/>
          </p:cNvSpPr>
          <p:nvPr>
            <p:ph idx="1"/>
          </p:nvPr>
        </p:nvSpPr>
        <p:spPr>
          <a:xfrm>
            <a:off x="838200" y="478971"/>
            <a:ext cx="10515600" cy="5697992"/>
          </a:xfrm>
        </p:spPr>
        <p:txBody>
          <a:bodyPr/>
          <a:lstStyle/>
          <a:p>
            <a:r>
              <a:rPr lang="en-SI" dirty="0"/>
              <a:t>Change in code so that the maximum dose speed is NOT calculated twice for each step on the grid (only once when checking the neighbours).</a:t>
            </a:r>
          </a:p>
          <a:p>
            <a:r>
              <a:rPr lang="en-SI" dirty="0"/>
              <a:t>Further analysis – size of whole grid to </a:t>
            </a:r>
            <a:r>
              <a:rPr lang="en-SI" dirty="0" err="1"/>
              <a:t>s_grid</a:t>
            </a:r>
            <a:r>
              <a:rPr lang="en-SI" dirty="0"/>
              <a:t> for s given </a:t>
            </a:r>
            <a:r>
              <a:rPr lang="en-SI" dirty="0" err="1"/>
              <a:t>uncert</a:t>
            </a:r>
            <a:r>
              <a:rPr lang="en-GB" dirty="0"/>
              <a:t>ai</a:t>
            </a:r>
            <a:r>
              <a:rPr lang="en-SI" dirty="0" err="1"/>
              <a:t>nty</a:t>
            </a:r>
            <a:r>
              <a:rPr lang="en-SI"/>
              <a:t>. </a:t>
            </a:r>
            <a:endParaRPr lang="sl-SI" dirty="0"/>
          </a:p>
        </p:txBody>
      </p:sp>
    </p:spTree>
    <p:extLst>
      <p:ext uri="{BB962C8B-B14F-4D97-AF65-F5344CB8AC3E}">
        <p14:creationId xmlns:p14="http://schemas.microsoft.com/office/powerpoint/2010/main" val="240169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AE59E1E-2229-760D-7DA0-9358341A1895}"/>
              </a:ext>
            </a:extLst>
          </p:cNvPr>
          <p:cNvSpPr>
            <a:spLocks noGrp="1"/>
          </p:cNvSpPr>
          <p:nvPr>
            <p:ph type="title"/>
          </p:nvPr>
        </p:nvSpPr>
        <p:spPr/>
        <p:txBody>
          <a:bodyPr/>
          <a:lstStyle/>
          <a:p>
            <a:r>
              <a:rPr lang="en-SI" dirty="0"/>
              <a:t>14.12.2022</a:t>
            </a:r>
            <a:endParaRPr lang="sl-SI" dirty="0"/>
          </a:p>
        </p:txBody>
      </p:sp>
      <p:sp>
        <p:nvSpPr>
          <p:cNvPr id="3" name="Označba mesta vsebine 2">
            <a:extLst>
              <a:ext uri="{FF2B5EF4-FFF2-40B4-BE49-F238E27FC236}">
                <a16:creationId xmlns:a16="http://schemas.microsoft.com/office/drawing/2014/main" id="{C30C432A-E85B-F3FA-7AB8-DCD9A5660C7F}"/>
              </a:ext>
            </a:extLst>
          </p:cNvPr>
          <p:cNvSpPr>
            <a:spLocks noGrp="1"/>
          </p:cNvSpPr>
          <p:nvPr>
            <p:ph idx="1"/>
          </p:nvPr>
        </p:nvSpPr>
        <p:spPr>
          <a:xfrm>
            <a:off x="838200" y="1825625"/>
            <a:ext cx="10515600" cy="1886404"/>
          </a:xfrm>
        </p:spPr>
        <p:txBody>
          <a:bodyPr>
            <a:normAutofit fontScale="85000" lnSpcReduction="10000"/>
          </a:bodyPr>
          <a:lstStyle/>
          <a:p>
            <a:r>
              <a:rPr lang="en-SI" dirty="0"/>
              <a:t>Trying to figure out how to change the </a:t>
            </a:r>
            <a:r>
              <a:rPr lang="en-SI" dirty="0" err="1"/>
              <a:t>s_grid</a:t>
            </a:r>
            <a:r>
              <a:rPr lang="en-SI" dirty="0"/>
              <a:t> (the number of tiles along x/y axis which the grid is divided for the detector to locate the “hotspot tile”) so that the estimated source error will remain (roughly) the same for different grid sizes.</a:t>
            </a:r>
          </a:p>
          <a:p>
            <a:r>
              <a:rPr lang="en-SI" dirty="0"/>
              <a:t>We can see that the error dose not seem to change with the </a:t>
            </a:r>
            <a:r>
              <a:rPr lang="en-SI" dirty="0" err="1"/>
              <a:t>s_grid</a:t>
            </a:r>
            <a:r>
              <a:rPr lang="en-SI" dirty="0"/>
              <a:t> but rather only with the size of the grid (see figure bellow). . </a:t>
            </a:r>
            <a:r>
              <a:rPr lang="en-GB" dirty="0"/>
              <a:t>C</a:t>
            </a:r>
            <a:r>
              <a:rPr lang="en-SI" dirty="0" err="1"/>
              <a:t>oolormap</a:t>
            </a:r>
            <a:r>
              <a:rPr lang="en-SI" dirty="0"/>
              <a:t> is </a:t>
            </a:r>
            <a:r>
              <a:rPr lang="en-SI" dirty="0" err="1"/>
              <a:t>th</a:t>
            </a:r>
            <a:r>
              <a:rPr lang="en-SI"/>
              <a:t> error.</a:t>
            </a:r>
            <a:endParaRPr lang="sl-SI" dirty="0"/>
          </a:p>
        </p:txBody>
      </p:sp>
      <p:pic>
        <p:nvPicPr>
          <p:cNvPr id="5" name="Slika 4" descr="Slika, ki vsebuje besede besedilo, monitor, elektronika&#10;&#10;Opis je samodejno ustvarjen">
            <a:extLst>
              <a:ext uri="{FF2B5EF4-FFF2-40B4-BE49-F238E27FC236}">
                <a16:creationId xmlns:a16="http://schemas.microsoft.com/office/drawing/2014/main" id="{0F27F205-3658-959B-3D1B-7132CD26B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514" y="3673348"/>
            <a:ext cx="6504894" cy="2819527"/>
          </a:xfrm>
          <a:prstGeom prst="rect">
            <a:avLst/>
          </a:prstGeom>
        </p:spPr>
      </p:pic>
    </p:spTree>
    <p:extLst>
      <p:ext uri="{BB962C8B-B14F-4D97-AF65-F5344CB8AC3E}">
        <p14:creationId xmlns:p14="http://schemas.microsoft.com/office/powerpoint/2010/main" val="3717341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354313C-AABA-26FE-207A-1674862A55E8}"/>
              </a:ext>
            </a:extLst>
          </p:cNvPr>
          <p:cNvSpPr>
            <a:spLocks noGrp="1"/>
          </p:cNvSpPr>
          <p:nvPr>
            <p:ph type="title"/>
          </p:nvPr>
        </p:nvSpPr>
        <p:spPr/>
        <p:txBody>
          <a:bodyPr/>
          <a:lstStyle/>
          <a:p>
            <a:r>
              <a:rPr lang="en-SI" dirty="0"/>
              <a:t>16.12.2022</a:t>
            </a:r>
            <a:endParaRPr lang="sl-SI" dirty="0"/>
          </a:p>
        </p:txBody>
      </p:sp>
      <p:sp>
        <p:nvSpPr>
          <p:cNvPr id="3" name="Označba mesta vsebine 2">
            <a:extLst>
              <a:ext uri="{FF2B5EF4-FFF2-40B4-BE49-F238E27FC236}">
                <a16:creationId xmlns:a16="http://schemas.microsoft.com/office/drawing/2014/main" id="{528ACDA2-822C-DB0B-30D8-EC55EC10E7EC}"/>
              </a:ext>
            </a:extLst>
          </p:cNvPr>
          <p:cNvSpPr>
            <a:spLocks noGrp="1"/>
          </p:cNvSpPr>
          <p:nvPr>
            <p:ph idx="1"/>
          </p:nvPr>
        </p:nvSpPr>
        <p:spPr/>
        <p:txBody>
          <a:bodyPr/>
          <a:lstStyle/>
          <a:p>
            <a:r>
              <a:rPr lang="en-SI" dirty="0"/>
              <a:t>Calculating the source activity from the constant we get as the fit output.</a:t>
            </a:r>
          </a:p>
          <a:p>
            <a:r>
              <a:rPr lang="en-SI" dirty="0"/>
              <a:t>Some changes to the cod + bug fixes</a:t>
            </a:r>
          </a:p>
          <a:p>
            <a:r>
              <a:rPr lang="en-SI" dirty="0"/>
              <a:t>In the beg</a:t>
            </a:r>
            <a:r>
              <a:rPr lang="en-GB" dirty="0"/>
              <a:t>in</a:t>
            </a:r>
            <a:r>
              <a:rPr lang="en-SI" dirty="0" err="1"/>
              <a:t>ning</a:t>
            </a:r>
            <a:r>
              <a:rPr lang="en-SI" dirty="0"/>
              <a:t> of the new year – measurements on the field to test </a:t>
            </a:r>
            <a:r>
              <a:rPr lang="en-SI"/>
              <a:t>code accuracy.</a:t>
            </a:r>
            <a:endParaRPr lang="en-SI" dirty="0"/>
          </a:p>
          <a:p>
            <a:r>
              <a:rPr lang="en-SI" dirty="0"/>
              <a:t>Trying to make similar graphs to 25.11.2022, just with added error bars.</a:t>
            </a:r>
            <a:endParaRPr lang="sl-SI" dirty="0"/>
          </a:p>
        </p:txBody>
      </p:sp>
    </p:spTree>
    <p:extLst>
      <p:ext uri="{BB962C8B-B14F-4D97-AF65-F5344CB8AC3E}">
        <p14:creationId xmlns:p14="http://schemas.microsoft.com/office/powerpoint/2010/main" val="1888047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36A296F-DADE-2918-E1C5-75150A0D2291}"/>
              </a:ext>
            </a:extLst>
          </p:cNvPr>
          <p:cNvSpPr>
            <a:spLocks noGrp="1"/>
          </p:cNvSpPr>
          <p:nvPr>
            <p:ph type="title"/>
          </p:nvPr>
        </p:nvSpPr>
        <p:spPr/>
        <p:txBody>
          <a:bodyPr/>
          <a:lstStyle/>
          <a:p>
            <a:r>
              <a:rPr lang="en-SI" dirty="0"/>
              <a:t>19.12.2022</a:t>
            </a:r>
            <a:endParaRPr lang="sl-SI" dirty="0"/>
          </a:p>
        </p:txBody>
      </p:sp>
      <p:sp>
        <p:nvSpPr>
          <p:cNvPr id="3" name="Označba mesta vsebine 2">
            <a:extLst>
              <a:ext uri="{FF2B5EF4-FFF2-40B4-BE49-F238E27FC236}">
                <a16:creationId xmlns:a16="http://schemas.microsoft.com/office/drawing/2014/main" id="{24F95E7A-80FA-8797-596F-E59AD5081689}"/>
              </a:ext>
            </a:extLst>
          </p:cNvPr>
          <p:cNvSpPr>
            <a:spLocks noGrp="1"/>
          </p:cNvSpPr>
          <p:nvPr>
            <p:ph idx="1"/>
          </p:nvPr>
        </p:nvSpPr>
        <p:spPr>
          <a:xfrm>
            <a:off x="838200" y="1455511"/>
            <a:ext cx="5755689" cy="2300061"/>
          </a:xfrm>
        </p:spPr>
        <p:txBody>
          <a:bodyPr>
            <a:normAutofit fontScale="85000" lnSpcReduction="20000"/>
          </a:bodyPr>
          <a:lstStyle/>
          <a:p>
            <a:r>
              <a:rPr lang="en-SI" dirty="0"/>
              <a:t>Trying to make plots of relative error in depend</a:t>
            </a:r>
            <a:r>
              <a:rPr lang="en-GB" dirty="0"/>
              <a:t>e</a:t>
            </a:r>
            <a:r>
              <a:rPr lang="en-SI" dirty="0" err="1"/>
              <a:t>nce</a:t>
            </a:r>
            <a:r>
              <a:rPr lang="en-SI" dirty="0"/>
              <a:t> of K... We get the </a:t>
            </a:r>
            <a:r>
              <a:rPr lang="en-SI" dirty="0" err="1"/>
              <a:t>uncertianty</a:t>
            </a:r>
            <a:r>
              <a:rPr lang="en-SI" dirty="0"/>
              <a:t> of the error by simulating for different positions on grid and then calculating the standard deviation.</a:t>
            </a:r>
          </a:p>
          <a:p>
            <a:r>
              <a:rPr lang="en-SI" dirty="0"/>
              <a:t>The problem is that the deviation is so large that we can’t clearly see what kind of a depend</a:t>
            </a:r>
            <a:r>
              <a:rPr lang="en-GB" dirty="0"/>
              <a:t>e</a:t>
            </a:r>
            <a:r>
              <a:rPr lang="en-SI" dirty="0" err="1"/>
              <a:t>nce</a:t>
            </a:r>
            <a:r>
              <a:rPr lang="en-SI" dirty="0"/>
              <a:t> we have.</a:t>
            </a:r>
            <a:endParaRPr lang="sl-SI" dirty="0"/>
          </a:p>
        </p:txBody>
      </p:sp>
      <p:pic>
        <p:nvPicPr>
          <p:cNvPr id="5" name="Slika 4">
            <a:extLst>
              <a:ext uri="{FF2B5EF4-FFF2-40B4-BE49-F238E27FC236}">
                <a16:creationId xmlns:a16="http://schemas.microsoft.com/office/drawing/2014/main" id="{7767D308-0AE2-493D-CEA0-0E260DD12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601" y="1313429"/>
            <a:ext cx="3403844" cy="2293200"/>
          </a:xfrm>
          <a:prstGeom prst="rect">
            <a:avLst/>
          </a:prstGeom>
        </p:spPr>
      </p:pic>
      <p:pic>
        <p:nvPicPr>
          <p:cNvPr id="9" name="Slika 8">
            <a:extLst>
              <a:ext uri="{FF2B5EF4-FFF2-40B4-BE49-F238E27FC236}">
                <a16:creationId xmlns:a16="http://schemas.microsoft.com/office/drawing/2014/main" id="{BF9C2D3A-0FE8-B9B6-AA56-5B1A334FB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46" y="3974207"/>
            <a:ext cx="3404580" cy="2293696"/>
          </a:xfrm>
          <a:prstGeom prst="rect">
            <a:avLst/>
          </a:prstGeom>
        </p:spPr>
      </p:pic>
      <p:pic>
        <p:nvPicPr>
          <p:cNvPr id="11" name="Slika 10">
            <a:extLst>
              <a:ext uri="{FF2B5EF4-FFF2-40B4-BE49-F238E27FC236}">
                <a16:creationId xmlns:a16="http://schemas.microsoft.com/office/drawing/2014/main" id="{33BA7B31-3BB8-0CB0-998F-3DDCF4FEC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0531" y="3973711"/>
            <a:ext cx="3404580" cy="2293696"/>
          </a:xfrm>
          <a:prstGeom prst="rect">
            <a:avLst/>
          </a:prstGeom>
        </p:spPr>
      </p:pic>
      <p:pic>
        <p:nvPicPr>
          <p:cNvPr id="13" name="Slika 12">
            <a:extLst>
              <a:ext uri="{FF2B5EF4-FFF2-40B4-BE49-F238E27FC236}">
                <a16:creationId xmlns:a16="http://schemas.microsoft.com/office/drawing/2014/main" id="{340BC193-4B86-8532-6C2A-C46AC400A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717" y="3974207"/>
            <a:ext cx="3491728" cy="2293200"/>
          </a:xfrm>
          <a:prstGeom prst="rect">
            <a:avLst/>
          </a:prstGeom>
        </p:spPr>
      </p:pic>
    </p:spTree>
    <p:extLst>
      <p:ext uri="{BB962C8B-B14F-4D97-AF65-F5344CB8AC3E}">
        <p14:creationId xmlns:p14="http://schemas.microsoft.com/office/powerpoint/2010/main" val="162795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603D9B0-F3D6-8BB6-083F-2A069CE0B759}"/>
              </a:ext>
            </a:extLst>
          </p:cNvPr>
          <p:cNvSpPr>
            <a:spLocks noGrp="1"/>
          </p:cNvSpPr>
          <p:nvPr>
            <p:ph idx="1"/>
          </p:nvPr>
        </p:nvSpPr>
        <p:spPr>
          <a:xfrm>
            <a:off x="838200" y="751115"/>
            <a:ext cx="10515600" cy="1524000"/>
          </a:xfrm>
        </p:spPr>
        <p:txBody>
          <a:bodyPr/>
          <a:lstStyle/>
          <a:p>
            <a:r>
              <a:rPr lang="en-SI" dirty="0"/>
              <a:t>Prep</a:t>
            </a:r>
            <a:r>
              <a:rPr lang="en-GB" dirty="0"/>
              <a:t>a</a:t>
            </a:r>
            <a:r>
              <a:rPr lang="en-SI" dirty="0"/>
              <a:t>rations for field measurements.</a:t>
            </a:r>
          </a:p>
          <a:p>
            <a:r>
              <a:rPr lang="en-SI" dirty="0"/>
              <a:t>PROBLEM -&gt; runtime error for curve fit (for now unsolved).</a:t>
            </a:r>
            <a:endParaRPr lang="sl-SI" dirty="0"/>
          </a:p>
        </p:txBody>
      </p:sp>
    </p:spTree>
    <p:extLst>
      <p:ext uri="{BB962C8B-B14F-4D97-AF65-F5344CB8AC3E}">
        <p14:creationId xmlns:p14="http://schemas.microsoft.com/office/powerpoint/2010/main" val="3660280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0124311-FC32-0F7D-E6C9-F6B4C61EEDC9}"/>
              </a:ext>
            </a:extLst>
          </p:cNvPr>
          <p:cNvSpPr>
            <a:spLocks noGrp="1"/>
          </p:cNvSpPr>
          <p:nvPr>
            <p:ph type="title"/>
          </p:nvPr>
        </p:nvSpPr>
        <p:spPr/>
        <p:txBody>
          <a:bodyPr/>
          <a:lstStyle/>
          <a:p>
            <a:r>
              <a:rPr lang="en-SI" dirty="0"/>
              <a:t>20.12.2022</a:t>
            </a:r>
            <a:endParaRPr lang="sl-SI" dirty="0"/>
          </a:p>
        </p:txBody>
      </p:sp>
      <p:sp>
        <p:nvSpPr>
          <p:cNvPr id="3" name="Označba mesta vsebine 2">
            <a:extLst>
              <a:ext uri="{FF2B5EF4-FFF2-40B4-BE49-F238E27FC236}">
                <a16:creationId xmlns:a16="http://schemas.microsoft.com/office/drawing/2014/main" id="{9C1AAB26-D410-41D2-736F-E9D78C7FF106}"/>
              </a:ext>
            </a:extLst>
          </p:cNvPr>
          <p:cNvSpPr>
            <a:spLocks noGrp="1"/>
          </p:cNvSpPr>
          <p:nvPr>
            <p:ph idx="1"/>
          </p:nvPr>
        </p:nvSpPr>
        <p:spPr/>
        <p:txBody>
          <a:bodyPr/>
          <a:lstStyle/>
          <a:p>
            <a:r>
              <a:rPr lang="en-SI" dirty="0"/>
              <a:t>Fixed problem from yesterday for </a:t>
            </a:r>
            <a:r>
              <a:rPr lang="en-SI" dirty="0" err="1"/>
              <a:t>field_combination</a:t>
            </a:r>
            <a:r>
              <a:rPr lang="en-SI" dirty="0"/>
              <a:t>.</a:t>
            </a:r>
          </a:p>
          <a:p>
            <a:r>
              <a:rPr lang="en-SI" dirty="0"/>
              <a:t>Using </a:t>
            </a:r>
            <a:r>
              <a:rPr lang="en-SI" dirty="0" err="1"/>
              <a:t>npyscreen</a:t>
            </a:r>
            <a:r>
              <a:rPr lang="en-SI" dirty="0"/>
              <a:t> library to create an ap</a:t>
            </a:r>
            <a:r>
              <a:rPr lang="en-GB" dirty="0"/>
              <a:t>p</a:t>
            </a:r>
            <a:r>
              <a:rPr lang="en-SI" dirty="0" err="1"/>
              <a:t>lication</a:t>
            </a:r>
            <a:r>
              <a:rPr lang="en-SI" dirty="0"/>
              <a:t> for field code analysis.</a:t>
            </a:r>
          </a:p>
          <a:p>
            <a:r>
              <a:rPr lang="en-SI" dirty="0"/>
              <a:t>For now just went through the </a:t>
            </a:r>
            <a:r>
              <a:rPr lang="en-SI" dirty="0" err="1"/>
              <a:t>npyscreen</a:t>
            </a:r>
            <a:r>
              <a:rPr lang="en-SI" dirty="0"/>
              <a:t> tutorial, haven’t started the </a:t>
            </a:r>
            <a:r>
              <a:rPr lang="en-SI"/>
              <a:t>main project one yet.</a:t>
            </a:r>
            <a:endParaRPr lang="sl-SI" dirty="0"/>
          </a:p>
        </p:txBody>
      </p:sp>
    </p:spTree>
    <p:extLst>
      <p:ext uri="{BB962C8B-B14F-4D97-AF65-F5344CB8AC3E}">
        <p14:creationId xmlns:p14="http://schemas.microsoft.com/office/powerpoint/2010/main" val="4220289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9C15FCB-B815-D3C0-9333-9942412A1F60}"/>
              </a:ext>
            </a:extLst>
          </p:cNvPr>
          <p:cNvSpPr>
            <a:spLocks noGrp="1"/>
          </p:cNvSpPr>
          <p:nvPr>
            <p:ph type="title"/>
          </p:nvPr>
        </p:nvSpPr>
        <p:spPr>
          <a:xfrm>
            <a:off x="838200" y="103868"/>
            <a:ext cx="10515600" cy="1325563"/>
          </a:xfrm>
        </p:spPr>
        <p:txBody>
          <a:bodyPr/>
          <a:lstStyle/>
          <a:p>
            <a:r>
              <a:rPr lang="en-SI" dirty="0"/>
              <a:t>3.1.2023</a:t>
            </a:r>
            <a:endParaRPr lang="sl-SI" dirty="0"/>
          </a:p>
        </p:txBody>
      </p:sp>
      <p:sp>
        <p:nvSpPr>
          <p:cNvPr id="3" name="Označba mesta vsebine 2">
            <a:extLst>
              <a:ext uri="{FF2B5EF4-FFF2-40B4-BE49-F238E27FC236}">
                <a16:creationId xmlns:a16="http://schemas.microsoft.com/office/drawing/2014/main" id="{6CF3F842-6B7C-B785-0BC5-01D7A4A2B8F0}"/>
              </a:ext>
            </a:extLst>
          </p:cNvPr>
          <p:cNvSpPr>
            <a:spLocks noGrp="1"/>
          </p:cNvSpPr>
          <p:nvPr>
            <p:ph idx="1"/>
          </p:nvPr>
        </p:nvSpPr>
        <p:spPr>
          <a:xfrm>
            <a:off x="838200" y="1253331"/>
            <a:ext cx="10515600" cy="4351338"/>
          </a:xfrm>
        </p:spPr>
        <p:txBody>
          <a:bodyPr>
            <a:normAutofit fontScale="92500" lnSpcReduction="20000"/>
          </a:bodyPr>
          <a:lstStyle/>
          <a:p>
            <a:r>
              <a:rPr lang="en-SI" dirty="0"/>
              <a:t>Trying to make an interactive forum where the user would input the dose and error of the dose measured at a certain tile of the grid.</a:t>
            </a:r>
          </a:p>
          <a:p>
            <a:r>
              <a:rPr lang="en-SI" dirty="0"/>
              <a:t>The problem is how to incorporate the loop through the grid into the forum</a:t>
            </a:r>
          </a:p>
          <a:p>
            <a:r>
              <a:rPr lang="en-SI" dirty="0"/>
              <a:t>FIRST TRY: looping in the create function – works in terms of displaying the values of the position in the forum, but this way we cannot save the values.</a:t>
            </a:r>
          </a:p>
          <a:p>
            <a:r>
              <a:rPr lang="en-SI" dirty="0"/>
              <a:t>REVALATION: we can extract the user input with the self.-.value but IN the </a:t>
            </a:r>
            <a:r>
              <a:rPr lang="en-SI" dirty="0" err="1"/>
              <a:t>on_ok</a:t>
            </a:r>
            <a:r>
              <a:rPr lang="en-SI" dirty="0"/>
              <a:t>(self) function.</a:t>
            </a:r>
          </a:p>
          <a:p>
            <a:r>
              <a:rPr lang="en-SI" dirty="0"/>
              <a:t>IDEA FOR FUTURE WORK: two forms: the first one will be used for the user to input the radiation and detector parameters and call a </a:t>
            </a:r>
            <a:r>
              <a:rPr lang="en-SI" dirty="0" err="1"/>
              <a:t>sep</a:t>
            </a:r>
            <a:r>
              <a:rPr lang="en-GB" dirty="0"/>
              <a:t>a</a:t>
            </a:r>
            <a:r>
              <a:rPr lang="en-SI" dirty="0"/>
              <a:t>rate python file which will manually change the file so that the second forum will have the same amount of widgets as the tiles (where the doses </a:t>
            </a:r>
            <a:r>
              <a:rPr lang="en-SI"/>
              <a:t>are measured).</a:t>
            </a:r>
            <a:endParaRPr lang="sl-SI" dirty="0"/>
          </a:p>
        </p:txBody>
      </p:sp>
    </p:spTree>
    <p:extLst>
      <p:ext uri="{BB962C8B-B14F-4D97-AF65-F5344CB8AC3E}">
        <p14:creationId xmlns:p14="http://schemas.microsoft.com/office/powerpoint/2010/main" val="769240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A4374C3-66C6-9BB2-8419-8CDB55F39C73}"/>
              </a:ext>
            </a:extLst>
          </p:cNvPr>
          <p:cNvSpPr>
            <a:spLocks noGrp="1"/>
          </p:cNvSpPr>
          <p:nvPr>
            <p:ph type="title"/>
          </p:nvPr>
        </p:nvSpPr>
        <p:spPr/>
        <p:txBody>
          <a:bodyPr/>
          <a:lstStyle/>
          <a:p>
            <a:r>
              <a:rPr lang="en-SI" dirty="0"/>
              <a:t>4.1.2023</a:t>
            </a:r>
            <a:endParaRPr lang="sl-SI" dirty="0"/>
          </a:p>
        </p:txBody>
      </p:sp>
      <p:sp>
        <p:nvSpPr>
          <p:cNvPr id="3" name="Označba mesta vsebine 2">
            <a:extLst>
              <a:ext uri="{FF2B5EF4-FFF2-40B4-BE49-F238E27FC236}">
                <a16:creationId xmlns:a16="http://schemas.microsoft.com/office/drawing/2014/main" id="{82FB3B42-955D-C7CB-1557-B5B57BABECFC}"/>
              </a:ext>
            </a:extLst>
          </p:cNvPr>
          <p:cNvSpPr>
            <a:spLocks noGrp="1"/>
          </p:cNvSpPr>
          <p:nvPr>
            <p:ph idx="1"/>
          </p:nvPr>
        </p:nvSpPr>
        <p:spPr>
          <a:xfrm>
            <a:off x="838200" y="1825625"/>
            <a:ext cx="4876800" cy="4270375"/>
          </a:xfrm>
        </p:spPr>
        <p:txBody>
          <a:bodyPr>
            <a:normAutofit/>
          </a:bodyPr>
          <a:lstStyle/>
          <a:p>
            <a:r>
              <a:rPr lang="en-SI" dirty="0"/>
              <a:t>From now using qt designer to design the GUI.</a:t>
            </a:r>
          </a:p>
          <a:p>
            <a:r>
              <a:rPr lang="en-GB" dirty="0"/>
              <a:t>For</a:t>
            </a:r>
            <a:r>
              <a:rPr lang="en-SI" dirty="0"/>
              <a:t> now I have managed to make a code that generates a window where the user can input parameters (for the radiation and detector). After you click on the SAVE button this data is saved as a dictionary.</a:t>
            </a:r>
            <a:endParaRPr lang="sl-SI" dirty="0"/>
          </a:p>
        </p:txBody>
      </p:sp>
      <p:pic>
        <p:nvPicPr>
          <p:cNvPr id="5" name="Slika 4">
            <a:extLst>
              <a:ext uri="{FF2B5EF4-FFF2-40B4-BE49-F238E27FC236}">
                <a16:creationId xmlns:a16="http://schemas.microsoft.com/office/drawing/2014/main" id="{D478EA2E-7CCA-2BA9-5919-CAFFC7522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068" y="1483260"/>
            <a:ext cx="5139045" cy="4057569"/>
          </a:xfrm>
          <a:prstGeom prst="rect">
            <a:avLst/>
          </a:prstGeom>
        </p:spPr>
      </p:pic>
    </p:spTree>
    <p:extLst>
      <p:ext uri="{BB962C8B-B14F-4D97-AF65-F5344CB8AC3E}">
        <p14:creationId xmlns:p14="http://schemas.microsoft.com/office/powerpoint/2010/main" val="1676438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5921F7-7801-4C44-2018-D2186C6A9CFA}"/>
              </a:ext>
            </a:extLst>
          </p:cNvPr>
          <p:cNvSpPr>
            <a:spLocks noGrp="1"/>
          </p:cNvSpPr>
          <p:nvPr>
            <p:ph type="title"/>
          </p:nvPr>
        </p:nvSpPr>
        <p:spPr/>
        <p:txBody>
          <a:bodyPr/>
          <a:lstStyle/>
          <a:p>
            <a:r>
              <a:rPr lang="en-SI" dirty="0"/>
              <a:t>5.1.2023</a:t>
            </a:r>
            <a:endParaRPr lang="sl-SI" dirty="0"/>
          </a:p>
        </p:txBody>
      </p:sp>
      <p:sp>
        <p:nvSpPr>
          <p:cNvPr id="3" name="Označba mesta vsebine 2">
            <a:extLst>
              <a:ext uri="{FF2B5EF4-FFF2-40B4-BE49-F238E27FC236}">
                <a16:creationId xmlns:a16="http://schemas.microsoft.com/office/drawing/2014/main" id="{A4B1602F-5BE3-D593-C4B6-FC4B9C6F96CA}"/>
              </a:ext>
            </a:extLst>
          </p:cNvPr>
          <p:cNvSpPr>
            <a:spLocks noGrp="1"/>
          </p:cNvSpPr>
          <p:nvPr>
            <p:ph idx="1"/>
          </p:nvPr>
        </p:nvSpPr>
        <p:spPr/>
        <p:txBody>
          <a:bodyPr/>
          <a:lstStyle/>
          <a:p>
            <a:r>
              <a:rPr lang="en-SI" dirty="0"/>
              <a:t>Editing the python code (generated with </a:t>
            </a:r>
            <a:r>
              <a:rPr lang="en-SI" dirty="0" err="1"/>
              <a:t>Qt_designer</a:t>
            </a:r>
            <a:r>
              <a:rPr lang="en-SI" dirty="0"/>
              <a:t>) in a new file, new class so that we don’t change the python file made from the .</a:t>
            </a:r>
            <a:r>
              <a:rPr lang="en-SI" dirty="0" err="1"/>
              <a:t>ui</a:t>
            </a:r>
            <a:r>
              <a:rPr lang="en-SI" dirty="0"/>
              <a:t> file (NOTE: in </a:t>
            </a:r>
            <a:r>
              <a:rPr lang="en-SI" dirty="0" err="1"/>
              <a:t>Qt_designer</a:t>
            </a:r>
            <a:r>
              <a:rPr lang="en-SI" dirty="0"/>
              <a:t> you have to save the .</a:t>
            </a:r>
            <a:r>
              <a:rPr lang="en-SI" dirty="0" err="1"/>
              <a:t>ui</a:t>
            </a:r>
            <a:r>
              <a:rPr lang="en-SI" dirty="0"/>
              <a:t> file with SAVE AS for each change otherwise the change is not noted).</a:t>
            </a:r>
          </a:p>
          <a:p>
            <a:r>
              <a:rPr lang="en-SI" dirty="0"/>
              <a:t>For now I have a main window, on which you can press a button that opens a dialog where you can specify the radiation and </a:t>
            </a:r>
            <a:r>
              <a:rPr lang="en-SI"/>
              <a:t>detector properties.</a:t>
            </a:r>
            <a:endParaRPr lang="sl-SI" dirty="0"/>
          </a:p>
        </p:txBody>
      </p:sp>
    </p:spTree>
    <p:extLst>
      <p:ext uri="{BB962C8B-B14F-4D97-AF65-F5344CB8AC3E}">
        <p14:creationId xmlns:p14="http://schemas.microsoft.com/office/powerpoint/2010/main" val="31756298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6C436D-277C-331B-CBEE-470AD808FCC2}"/>
              </a:ext>
            </a:extLst>
          </p:cNvPr>
          <p:cNvSpPr>
            <a:spLocks noGrp="1"/>
          </p:cNvSpPr>
          <p:nvPr>
            <p:ph type="title"/>
          </p:nvPr>
        </p:nvSpPr>
        <p:spPr/>
        <p:txBody>
          <a:bodyPr/>
          <a:lstStyle/>
          <a:p>
            <a:r>
              <a:rPr lang="en-SI" dirty="0"/>
              <a:t>6.1.2023</a:t>
            </a:r>
            <a:endParaRPr lang="sl-SI" dirty="0"/>
          </a:p>
        </p:txBody>
      </p:sp>
      <p:sp>
        <p:nvSpPr>
          <p:cNvPr id="3" name="Označba mesta vsebine 2">
            <a:extLst>
              <a:ext uri="{FF2B5EF4-FFF2-40B4-BE49-F238E27FC236}">
                <a16:creationId xmlns:a16="http://schemas.microsoft.com/office/drawing/2014/main" id="{DEC5743F-0AEB-7928-779A-A6C8EE2421CE}"/>
              </a:ext>
            </a:extLst>
          </p:cNvPr>
          <p:cNvSpPr>
            <a:spLocks noGrp="1"/>
          </p:cNvSpPr>
          <p:nvPr>
            <p:ph idx="1"/>
          </p:nvPr>
        </p:nvSpPr>
        <p:spPr>
          <a:xfrm>
            <a:off x="838200" y="1825625"/>
            <a:ext cx="10515600" cy="1244146"/>
          </a:xfrm>
        </p:spPr>
        <p:txBody>
          <a:bodyPr/>
          <a:lstStyle/>
          <a:p>
            <a:r>
              <a:rPr lang="en-GB" dirty="0"/>
              <a:t>C</a:t>
            </a:r>
            <a:r>
              <a:rPr lang="en-SI" dirty="0" err="1"/>
              <a:t>ontinued</a:t>
            </a:r>
            <a:r>
              <a:rPr lang="en-SI" dirty="0"/>
              <a:t> work on the app for source location.</a:t>
            </a:r>
          </a:p>
          <a:p>
            <a:r>
              <a:rPr lang="en-SI" dirty="0"/>
              <a:t>YET UNSOLVED PROBLEM: How to save user input in a dialog box.</a:t>
            </a:r>
            <a:endParaRPr lang="sl-SI" dirty="0"/>
          </a:p>
        </p:txBody>
      </p:sp>
    </p:spTree>
    <p:extLst>
      <p:ext uri="{BB962C8B-B14F-4D97-AF65-F5344CB8AC3E}">
        <p14:creationId xmlns:p14="http://schemas.microsoft.com/office/powerpoint/2010/main" val="2427287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1AD49E1-9ABF-7546-D5AF-44138DBE960B}"/>
              </a:ext>
            </a:extLst>
          </p:cNvPr>
          <p:cNvSpPr>
            <a:spLocks noGrp="1"/>
          </p:cNvSpPr>
          <p:nvPr>
            <p:ph type="title"/>
          </p:nvPr>
        </p:nvSpPr>
        <p:spPr/>
        <p:txBody>
          <a:bodyPr/>
          <a:lstStyle/>
          <a:p>
            <a:r>
              <a:rPr lang="en-SI" dirty="0"/>
              <a:t>9.1.2023</a:t>
            </a:r>
            <a:endParaRPr lang="sl-SI" dirty="0"/>
          </a:p>
        </p:txBody>
      </p:sp>
      <p:sp>
        <p:nvSpPr>
          <p:cNvPr id="3" name="Označba mesta vsebine 2">
            <a:extLst>
              <a:ext uri="{FF2B5EF4-FFF2-40B4-BE49-F238E27FC236}">
                <a16:creationId xmlns:a16="http://schemas.microsoft.com/office/drawing/2014/main" id="{9D20D442-93D9-7EC5-1102-535F5D460563}"/>
              </a:ext>
            </a:extLst>
          </p:cNvPr>
          <p:cNvSpPr>
            <a:spLocks noGrp="1"/>
          </p:cNvSpPr>
          <p:nvPr>
            <p:ph idx="1"/>
          </p:nvPr>
        </p:nvSpPr>
        <p:spPr/>
        <p:txBody>
          <a:bodyPr/>
          <a:lstStyle/>
          <a:p>
            <a:r>
              <a:rPr lang="en-SI" dirty="0"/>
              <a:t>Continue work on </a:t>
            </a:r>
            <a:r>
              <a:rPr lang="en-SI" dirty="0" err="1"/>
              <a:t>th</a:t>
            </a:r>
            <a:r>
              <a:rPr lang="en-SI" dirty="0"/>
              <a:t> GUI.</a:t>
            </a:r>
          </a:p>
          <a:p>
            <a:r>
              <a:rPr lang="en-SI" dirty="0"/>
              <a:t>Starting a new project with an old scintillation detector.</a:t>
            </a:r>
          </a:p>
          <a:p>
            <a:r>
              <a:rPr lang="en-SI" dirty="0"/>
              <a:t>Firs need to gather all the necessary equipment.</a:t>
            </a:r>
          </a:p>
          <a:p>
            <a:r>
              <a:rPr lang="en-SI" dirty="0"/>
              <a:t>I also digitalized the needed documentation.</a:t>
            </a:r>
          </a:p>
          <a:p>
            <a:r>
              <a:rPr lang="en-SI" dirty="0"/>
              <a:t>In future I will write a </a:t>
            </a:r>
            <a:r>
              <a:rPr lang="en-SI" dirty="0" err="1"/>
              <a:t>sep</a:t>
            </a:r>
            <a:r>
              <a:rPr lang="en-GB" dirty="0"/>
              <a:t>a</a:t>
            </a:r>
            <a:r>
              <a:rPr lang="en-SI" dirty="0"/>
              <a:t>rate </a:t>
            </a:r>
            <a:r>
              <a:rPr lang="en-SI" dirty="0" err="1"/>
              <a:t>diariy</a:t>
            </a:r>
            <a:r>
              <a:rPr lang="en-SI" dirty="0"/>
              <a:t> </a:t>
            </a:r>
            <a:r>
              <a:rPr lang="en-SI"/>
              <a:t>for that.</a:t>
            </a:r>
            <a:endParaRPr lang="sl-SI" dirty="0"/>
          </a:p>
        </p:txBody>
      </p:sp>
    </p:spTree>
    <p:extLst>
      <p:ext uri="{BB962C8B-B14F-4D97-AF65-F5344CB8AC3E}">
        <p14:creationId xmlns:p14="http://schemas.microsoft.com/office/powerpoint/2010/main" val="642893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3CF936A-D66A-4828-B97D-74E8FBE2B5A8}"/>
              </a:ext>
            </a:extLst>
          </p:cNvPr>
          <p:cNvSpPr>
            <a:spLocks noGrp="1"/>
          </p:cNvSpPr>
          <p:nvPr>
            <p:ph type="title"/>
          </p:nvPr>
        </p:nvSpPr>
        <p:spPr/>
        <p:txBody>
          <a:bodyPr/>
          <a:lstStyle/>
          <a:p>
            <a:r>
              <a:rPr lang="en-SI" dirty="0"/>
              <a:t>11.1.2023</a:t>
            </a:r>
            <a:endParaRPr lang="sl-SI" dirty="0"/>
          </a:p>
        </p:txBody>
      </p:sp>
      <p:sp>
        <p:nvSpPr>
          <p:cNvPr id="3" name="Označba mesta vsebine 2">
            <a:extLst>
              <a:ext uri="{FF2B5EF4-FFF2-40B4-BE49-F238E27FC236}">
                <a16:creationId xmlns:a16="http://schemas.microsoft.com/office/drawing/2014/main" id="{8ED8F6C8-FADB-9516-FD90-BB3FF12164E0}"/>
              </a:ext>
            </a:extLst>
          </p:cNvPr>
          <p:cNvSpPr>
            <a:spLocks noGrp="1"/>
          </p:cNvSpPr>
          <p:nvPr>
            <p:ph idx="1"/>
          </p:nvPr>
        </p:nvSpPr>
        <p:spPr>
          <a:xfrm>
            <a:off x="838200" y="1792968"/>
            <a:ext cx="10515600" cy="3551918"/>
          </a:xfrm>
        </p:spPr>
        <p:txBody>
          <a:bodyPr/>
          <a:lstStyle/>
          <a:p>
            <a:r>
              <a:rPr lang="en-SI" dirty="0"/>
              <a:t>Use </a:t>
            </a:r>
            <a:r>
              <a:rPr lang="en-SI" dirty="0" err="1"/>
              <a:t>self.variable</a:t>
            </a:r>
            <a:r>
              <a:rPr lang="en-SI" dirty="0"/>
              <a:t> to store variable as the at</a:t>
            </a:r>
            <a:r>
              <a:rPr lang="en-GB" dirty="0"/>
              <a:t>t</a:t>
            </a:r>
            <a:r>
              <a:rPr lang="en-SI" dirty="0" err="1"/>
              <a:t>ribute</a:t>
            </a:r>
            <a:r>
              <a:rPr lang="en-SI" dirty="0"/>
              <a:t> of an object.</a:t>
            </a:r>
          </a:p>
          <a:p>
            <a:r>
              <a:rPr lang="en-SI" dirty="0"/>
              <a:t>DIFFERENT APPROACH: Not building a GUI with </a:t>
            </a:r>
            <a:r>
              <a:rPr lang="en-SI" dirty="0" err="1"/>
              <a:t>MainWindow</a:t>
            </a:r>
            <a:r>
              <a:rPr lang="en-SI" dirty="0"/>
              <a:t> + dialog, just the </a:t>
            </a:r>
            <a:r>
              <a:rPr lang="en-SI" dirty="0" err="1"/>
              <a:t>MainWindow</a:t>
            </a:r>
            <a:r>
              <a:rPr lang="en-SI"/>
              <a:t>. </a:t>
            </a:r>
            <a:endParaRPr lang="sl-SI" dirty="0"/>
          </a:p>
        </p:txBody>
      </p:sp>
    </p:spTree>
    <p:extLst>
      <p:ext uri="{BB962C8B-B14F-4D97-AF65-F5344CB8AC3E}">
        <p14:creationId xmlns:p14="http://schemas.microsoft.com/office/powerpoint/2010/main" val="879603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8FBF2-D4D6-3F64-0D4C-3E6346CFE0DE}"/>
              </a:ext>
            </a:extLst>
          </p:cNvPr>
          <p:cNvSpPr>
            <a:spLocks noGrp="1"/>
          </p:cNvSpPr>
          <p:nvPr>
            <p:ph type="title"/>
          </p:nvPr>
        </p:nvSpPr>
        <p:spPr>
          <a:xfrm>
            <a:off x="838200" y="272143"/>
            <a:ext cx="10515600" cy="1034143"/>
          </a:xfrm>
        </p:spPr>
        <p:txBody>
          <a:bodyPr/>
          <a:lstStyle/>
          <a:p>
            <a:r>
              <a:rPr lang="en-SI" dirty="0"/>
              <a:t>12.1.2023</a:t>
            </a:r>
            <a:endParaRPr lang="sl-SI" dirty="0"/>
          </a:p>
        </p:txBody>
      </p:sp>
      <p:sp>
        <p:nvSpPr>
          <p:cNvPr id="3" name="Označba mesta vsebine 2">
            <a:extLst>
              <a:ext uri="{FF2B5EF4-FFF2-40B4-BE49-F238E27FC236}">
                <a16:creationId xmlns:a16="http://schemas.microsoft.com/office/drawing/2014/main" id="{280D24D2-3C04-4E2E-C576-ADA89907ABD5}"/>
              </a:ext>
            </a:extLst>
          </p:cNvPr>
          <p:cNvSpPr>
            <a:spLocks noGrp="1"/>
          </p:cNvSpPr>
          <p:nvPr>
            <p:ph idx="1"/>
          </p:nvPr>
        </p:nvSpPr>
        <p:spPr>
          <a:xfrm>
            <a:off x="838200" y="1404257"/>
            <a:ext cx="5823857" cy="5181600"/>
          </a:xfrm>
        </p:spPr>
        <p:txBody>
          <a:bodyPr>
            <a:normAutofit lnSpcReduction="10000"/>
          </a:bodyPr>
          <a:lstStyle/>
          <a:p>
            <a:r>
              <a:rPr lang="en-SI" dirty="0"/>
              <a:t>Finally managed to make a simple GUI, where the user inputs parameters of the detector and then the field measurements of the doses and their errors. The user can then plot </a:t>
            </a:r>
            <a:r>
              <a:rPr lang="en-GB" dirty="0" err="1"/>
              <a:t>th</a:t>
            </a:r>
            <a:r>
              <a:rPr lang="en-SI" dirty="0"/>
              <a:t>e </a:t>
            </a:r>
            <a:r>
              <a:rPr lang="en-SI" dirty="0" err="1"/>
              <a:t>colored</a:t>
            </a:r>
            <a:r>
              <a:rPr lang="en-SI" dirty="0"/>
              <a:t> grid and display the location of the measured source.</a:t>
            </a:r>
          </a:p>
          <a:p>
            <a:r>
              <a:rPr lang="en-SI" dirty="0"/>
              <a:t>This is version 1.0, because it can only be used for a grid of size x=[-50,50], y = [-50, 50] for 4 doses entries. So the only variable you can change now is the height of the detector. Possibilities for imp</a:t>
            </a:r>
            <a:r>
              <a:rPr lang="en-GB" dirty="0" err="1"/>
              <a:t>ro</a:t>
            </a:r>
            <a:r>
              <a:rPr lang="en-SI" dirty="0" err="1"/>
              <a:t>vement</a:t>
            </a:r>
            <a:r>
              <a:rPr lang="en-SI" dirty="0"/>
              <a:t> not in short supply.</a:t>
            </a:r>
            <a:endParaRPr lang="sl-SI" dirty="0"/>
          </a:p>
        </p:txBody>
      </p:sp>
      <p:pic>
        <p:nvPicPr>
          <p:cNvPr id="7" name="Slika 6">
            <a:extLst>
              <a:ext uri="{FF2B5EF4-FFF2-40B4-BE49-F238E27FC236}">
                <a16:creationId xmlns:a16="http://schemas.microsoft.com/office/drawing/2014/main" id="{5D2FD36E-20D0-0718-4B3A-2013D74AA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460" y="2011866"/>
            <a:ext cx="5435879" cy="3441877"/>
          </a:xfrm>
          <a:prstGeom prst="rect">
            <a:avLst/>
          </a:prstGeom>
        </p:spPr>
      </p:pic>
    </p:spTree>
    <p:extLst>
      <p:ext uri="{BB962C8B-B14F-4D97-AF65-F5344CB8AC3E}">
        <p14:creationId xmlns:p14="http://schemas.microsoft.com/office/powerpoint/2010/main" val="8517916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8922DB6-1154-B5AC-BB07-AEE53267FD51}"/>
              </a:ext>
            </a:extLst>
          </p:cNvPr>
          <p:cNvSpPr>
            <a:spLocks noGrp="1"/>
          </p:cNvSpPr>
          <p:nvPr>
            <p:ph type="title"/>
          </p:nvPr>
        </p:nvSpPr>
        <p:spPr>
          <a:xfrm>
            <a:off x="838200" y="365125"/>
            <a:ext cx="10515600" cy="941161"/>
          </a:xfrm>
        </p:spPr>
        <p:txBody>
          <a:bodyPr/>
          <a:lstStyle/>
          <a:p>
            <a:r>
              <a:rPr lang="en-SI" dirty="0"/>
              <a:t>13.1.2023</a:t>
            </a:r>
            <a:endParaRPr lang="sl-SI" dirty="0"/>
          </a:p>
        </p:txBody>
      </p:sp>
      <p:sp>
        <p:nvSpPr>
          <p:cNvPr id="3" name="Označba mesta vsebine 2">
            <a:extLst>
              <a:ext uri="{FF2B5EF4-FFF2-40B4-BE49-F238E27FC236}">
                <a16:creationId xmlns:a16="http://schemas.microsoft.com/office/drawing/2014/main" id="{159D43DC-5920-4607-F4E0-A4526E465335}"/>
              </a:ext>
            </a:extLst>
          </p:cNvPr>
          <p:cNvSpPr>
            <a:spLocks noGrp="1"/>
          </p:cNvSpPr>
          <p:nvPr>
            <p:ph idx="1"/>
          </p:nvPr>
        </p:nvSpPr>
        <p:spPr>
          <a:xfrm>
            <a:off x="696686" y="1415143"/>
            <a:ext cx="10657114" cy="2405743"/>
          </a:xfrm>
        </p:spPr>
        <p:txBody>
          <a:bodyPr>
            <a:normAutofit fontScale="77500" lnSpcReduction="20000"/>
          </a:bodyPr>
          <a:lstStyle/>
          <a:p>
            <a:r>
              <a:rPr lang="en-SI" dirty="0"/>
              <a:t>Developed a GUI that simulates a detector measurements.</a:t>
            </a:r>
          </a:p>
          <a:p>
            <a:r>
              <a:rPr lang="en-SI" dirty="0"/>
              <a:t>The user first saves the parameters of the radiation/detector and generates a random source. After that the user can input a point </a:t>
            </a:r>
            <a:r>
              <a:rPr lang="en-SI" dirty="0" err="1"/>
              <a:t>som</a:t>
            </a:r>
            <a:r>
              <a:rPr lang="en-GB" dirty="0"/>
              <a:t>e</a:t>
            </a:r>
            <a:r>
              <a:rPr lang="en-SI" dirty="0"/>
              <a:t>where on the grid and the code will calculate the dose and its error at that location.</a:t>
            </a:r>
          </a:p>
          <a:p>
            <a:r>
              <a:rPr lang="en-SI" dirty="0"/>
              <a:t>Using this GUI in tandem with the one made on 12.2.2023, which was improved so that the grid size can be changed (only number of grid tiles is constant – improve in future).</a:t>
            </a:r>
          </a:p>
          <a:p>
            <a:r>
              <a:rPr lang="en-SI" dirty="0"/>
              <a:t>Generating measurement for each grid tile and inputting them into the source location code – works mostly.</a:t>
            </a:r>
            <a:endParaRPr lang="sl-SI" dirty="0"/>
          </a:p>
        </p:txBody>
      </p:sp>
      <p:pic>
        <p:nvPicPr>
          <p:cNvPr id="5" name="Slika 4" descr="Slika, ki vsebuje besede besedilo, posnetek zaslona, notranji&#10;&#10;Opis je samodejno ustvarjen">
            <a:extLst>
              <a:ext uri="{FF2B5EF4-FFF2-40B4-BE49-F238E27FC236}">
                <a16:creationId xmlns:a16="http://schemas.microsoft.com/office/drawing/2014/main" id="{5745C56E-EFBB-0D98-7CB7-77ABB6669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972" y="3971370"/>
            <a:ext cx="8512627" cy="2630362"/>
          </a:xfrm>
          <a:prstGeom prst="rect">
            <a:avLst/>
          </a:prstGeom>
        </p:spPr>
      </p:pic>
    </p:spTree>
    <p:extLst>
      <p:ext uri="{BB962C8B-B14F-4D97-AF65-F5344CB8AC3E}">
        <p14:creationId xmlns:p14="http://schemas.microsoft.com/office/powerpoint/2010/main" val="218990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B006C9C-3824-05F0-D7A7-899C9DC7803D}"/>
              </a:ext>
            </a:extLst>
          </p:cNvPr>
          <p:cNvSpPr>
            <a:spLocks noGrp="1"/>
          </p:cNvSpPr>
          <p:nvPr>
            <p:ph type="title"/>
          </p:nvPr>
        </p:nvSpPr>
        <p:spPr/>
        <p:txBody>
          <a:bodyPr/>
          <a:lstStyle/>
          <a:p>
            <a:r>
              <a:rPr lang="en-SI" dirty="0"/>
              <a:t>16.1.2023</a:t>
            </a:r>
            <a:r>
              <a:rPr lang="en-SI" dirty="0">
                <a:solidFill>
                  <a:srgbClr val="FF0000"/>
                </a:solidFill>
              </a:rPr>
              <a:t>(?!)</a:t>
            </a:r>
            <a:endParaRPr lang="sl-SI" dirty="0">
              <a:solidFill>
                <a:srgbClr val="FF0000"/>
              </a:solidFill>
            </a:endParaRPr>
          </a:p>
        </p:txBody>
      </p:sp>
      <p:sp>
        <p:nvSpPr>
          <p:cNvPr id="3" name="Označba mesta vsebine 2">
            <a:extLst>
              <a:ext uri="{FF2B5EF4-FFF2-40B4-BE49-F238E27FC236}">
                <a16:creationId xmlns:a16="http://schemas.microsoft.com/office/drawing/2014/main" id="{B72AF94F-913D-2C40-1414-41B9018121CF}"/>
              </a:ext>
            </a:extLst>
          </p:cNvPr>
          <p:cNvSpPr>
            <a:spLocks noGrp="1"/>
          </p:cNvSpPr>
          <p:nvPr>
            <p:ph idx="1"/>
          </p:nvPr>
        </p:nvSpPr>
        <p:spPr/>
        <p:txBody>
          <a:bodyPr>
            <a:normAutofit fontScale="92500" lnSpcReduction="10000"/>
          </a:bodyPr>
          <a:lstStyle/>
          <a:p>
            <a:r>
              <a:rPr lang="en-SI" dirty="0"/>
              <a:t>Problem in </a:t>
            </a:r>
            <a:r>
              <a:rPr lang="en-SI" dirty="0" err="1"/>
              <a:t>main_code</a:t>
            </a:r>
            <a:r>
              <a:rPr lang="en-SI" dirty="0"/>
              <a:t>. When you increase the </a:t>
            </a:r>
            <a:r>
              <a:rPr lang="en-SI" dirty="0" err="1"/>
              <a:t>A_source</a:t>
            </a:r>
            <a:r>
              <a:rPr lang="en-SI" dirty="0"/>
              <a:t> and </a:t>
            </a:r>
            <a:r>
              <a:rPr lang="en-SI" dirty="0" err="1"/>
              <a:t>A_background</a:t>
            </a:r>
            <a:r>
              <a:rPr lang="en-SI" dirty="0"/>
              <a:t> parameters </a:t>
            </a:r>
            <a:r>
              <a:rPr lang="en-SI" dirty="0" err="1"/>
              <a:t>scipy</a:t>
            </a:r>
            <a:r>
              <a:rPr lang="en-SI" dirty="0"/>
              <a:t> </a:t>
            </a:r>
            <a:r>
              <a:rPr lang="en-SI" dirty="0" err="1"/>
              <a:t>dosen’t</a:t>
            </a:r>
            <a:r>
              <a:rPr lang="en-SI" dirty="0"/>
              <a:t> find optimal parameters, even if the ratio between the two activities stays the same.</a:t>
            </a:r>
          </a:p>
          <a:p>
            <a:r>
              <a:rPr lang="en-SI" dirty="0"/>
              <a:t>VERY problematic!</a:t>
            </a:r>
          </a:p>
          <a:p>
            <a:r>
              <a:rPr lang="en-SI" dirty="0"/>
              <a:t>It seems that the problem occurs when the activities are larger numbers (1e5 </a:t>
            </a:r>
            <a:r>
              <a:rPr lang="en-SI" dirty="0" err="1"/>
              <a:t>Bq</a:t>
            </a:r>
            <a:r>
              <a:rPr lang="en-SI" dirty="0"/>
              <a:t> &lt;). Maybe the problem is in the random Poisson distribution number generator.</a:t>
            </a:r>
          </a:p>
          <a:p>
            <a:r>
              <a:rPr lang="en-SI" dirty="0"/>
              <a:t>When the \lam in Poisson distribution is larger then 1000 a Gaussian distribution with the mean is equal to \lam and the standard deviation is equal to </a:t>
            </a:r>
            <a:r>
              <a:rPr lang="en-SI" dirty="0" err="1"/>
              <a:t>np.sqrt</a:t>
            </a:r>
            <a:r>
              <a:rPr lang="en-SI" dirty="0"/>
              <a:t>(\lam).</a:t>
            </a:r>
          </a:p>
          <a:p>
            <a:r>
              <a:rPr lang="en-SI" dirty="0" err="1"/>
              <a:t>Changig</a:t>
            </a:r>
            <a:r>
              <a:rPr lang="en-SI" dirty="0"/>
              <a:t> the random generator didn’t seem to fix </a:t>
            </a:r>
            <a:r>
              <a:rPr lang="en-SI"/>
              <a:t>the problem </a:t>
            </a:r>
            <a:r>
              <a:rPr lang="en-SI">
                <a:sym typeface="Wingdings" panose="05000000000000000000" pitchFamily="2" charset="2"/>
              </a:rPr>
              <a:t></a:t>
            </a:r>
            <a:endParaRPr lang="sl-SI" dirty="0"/>
          </a:p>
        </p:txBody>
      </p:sp>
    </p:spTree>
    <p:extLst>
      <p:ext uri="{BB962C8B-B14F-4D97-AF65-F5344CB8AC3E}">
        <p14:creationId xmlns:p14="http://schemas.microsoft.com/office/powerpoint/2010/main" val="22183232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52B4F79-DEB2-9DC2-5F94-34F8BDD677C8}"/>
              </a:ext>
            </a:extLst>
          </p:cNvPr>
          <p:cNvSpPr>
            <a:spLocks noGrp="1"/>
          </p:cNvSpPr>
          <p:nvPr>
            <p:ph type="title"/>
          </p:nvPr>
        </p:nvSpPr>
        <p:spPr/>
        <p:txBody>
          <a:bodyPr/>
          <a:lstStyle/>
          <a:p>
            <a:r>
              <a:rPr lang="en-SI" dirty="0"/>
              <a:t>17.1.2023</a:t>
            </a:r>
            <a:endParaRPr lang="sl-SI" dirty="0"/>
          </a:p>
        </p:txBody>
      </p:sp>
      <p:sp>
        <p:nvSpPr>
          <p:cNvPr id="3" name="Označba mesta vsebine 2">
            <a:extLst>
              <a:ext uri="{FF2B5EF4-FFF2-40B4-BE49-F238E27FC236}">
                <a16:creationId xmlns:a16="http://schemas.microsoft.com/office/drawing/2014/main" id="{8411D65E-45DD-EDC4-2BAD-F3EFE80C77A9}"/>
              </a:ext>
            </a:extLst>
          </p:cNvPr>
          <p:cNvSpPr>
            <a:spLocks noGrp="1"/>
          </p:cNvSpPr>
          <p:nvPr>
            <p:ph idx="1"/>
          </p:nvPr>
        </p:nvSpPr>
        <p:spPr>
          <a:xfrm>
            <a:off x="838200" y="1469571"/>
            <a:ext cx="10515600" cy="5023304"/>
          </a:xfrm>
        </p:spPr>
        <p:txBody>
          <a:bodyPr>
            <a:normAutofit lnSpcReduction="10000"/>
          </a:bodyPr>
          <a:lstStyle/>
          <a:p>
            <a:r>
              <a:rPr lang="en-SI" dirty="0"/>
              <a:t>Fixed the problem from yesterday by coding the function that will divide the source activity until the number is under 1e5 (</a:t>
            </a:r>
            <a:r>
              <a:rPr lang="en-SI" dirty="0" err="1"/>
              <a:t>ph</a:t>
            </a:r>
            <a:r>
              <a:rPr lang="en-GB" dirty="0"/>
              <a:t>y</a:t>
            </a:r>
            <a:r>
              <a:rPr lang="en-SI" dirty="0" err="1"/>
              <a:t>sically</a:t>
            </a:r>
            <a:r>
              <a:rPr lang="en-SI" dirty="0"/>
              <a:t> everything is the same – it is like using different units). The background radiation is also appropriately lowered.</a:t>
            </a:r>
          </a:p>
          <a:p>
            <a:r>
              <a:rPr lang="en-SI" dirty="0"/>
              <a:t>When you do this you also have to multiply the fitted source activity to get back the right amount in </a:t>
            </a:r>
            <a:r>
              <a:rPr lang="en-GB" dirty="0"/>
              <a:t>becquerel</a:t>
            </a:r>
            <a:r>
              <a:rPr lang="en-SI" dirty="0"/>
              <a:t>s.</a:t>
            </a:r>
          </a:p>
          <a:p>
            <a:r>
              <a:rPr lang="en-SI" dirty="0"/>
              <a:t>Is this solution math</a:t>
            </a:r>
            <a:r>
              <a:rPr lang="en-GB" dirty="0"/>
              <a:t>e</a:t>
            </a:r>
            <a:r>
              <a:rPr lang="en-SI" dirty="0" err="1"/>
              <a:t>matically</a:t>
            </a:r>
            <a:r>
              <a:rPr lang="en-SI" dirty="0"/>
              <a:t> correct </a:t>
            </a:r>
            <a:r>
              <a:rPr lang="en-SI" dirty="0">
                <a:solidFill>
                  <a:srgbClr val="FF0000"/>
                </a:solidFill>
              </a:rPr>
              <a:t>(?)</a:t>
            </a:r>
          </a:p>
          <a:p>
            <a:r>
              <a:rPr lang="en-SI" dirty="0"/>
              <a:t>PROBLEM: For background larger then 10 </a:t>
            </a:r>
            <a:r>
              <a:rPr lang="en-SI" dirty="0" err="1"/>
              <a:t>Bq</a:t>
            </a:r>
            <a:r>
              <a:rPr lang="en-SI" dirty="0"/>
              <a:t> the </a:t>
            </a:r>
            <a:r>
              <a:rPr lang="en-SI" dirty="0" err="1"/>
              <a:t>stDev</a:t>
            </a:r>
            <a:r>
              <a:rPr lang="en-SI" dirty="0"/>
              <a:t> from simulation loop (5. 12. 2022) is not similar to the one we get from the fit. What’s more the </a:t>
            </a:r>
            <a:r>
              <a:rPr lang="en-SI" dirty="0" err="1"/>
              <a:t>stDev</a:t>
            </a:r>
            <a:r>
              <a:rPr lang="en-SI" dirty="0"/>
              <a:t> seems to decrease when the background is raised, while the one from the simulation increases, which is logical (see plot on next slide). </a:t>
            </a:r>
          </a:p>
        </p:txBody>
      </p:sp>
    </p:spTree>
    <p:extLst>
      <p:ext uri="{BB962C8B-B14F-4D97-AF65-F5344CB8AC3E}">
        <p14:creationId xmlns:p14="http://schemas.microsoft.com/office/powerpoint/2010/main" val="7346691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značba mesta vsebine 4">
            <a:extLst>
              <a:ext uri="{FF2B5EF4-FFF2-40B4-BE49-F238E27FC236}">
                <a16:creationId xmlns:a16="http://schemas.microsoft.com/office/drawing/2014/main" id="{606E9084-5F1B-DB79-2B11-671D431FB2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2829" y="889417"/>
            <a:ext cx="5709558" cy="3770463"/>
          </a:xfrm>
        </p:spPr>
      </p:pic>
    </p:spTree>
    <p:extLst>
      <p:ext uri="{BB962C8B-B14F-4D97-AF65-F5344CB8AC3E}">
        <p14:creationId xmlns:p14="http://schemas.microsoft.com/office/powerpoint/2010/main" val="14073683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21B75FB-32AC-E46F-87DB-E32988D6504E}"/>
              </a:ext>
            </a:extLst>
          </p:cNvPr>
          <p:cNvSpPr>
            <a:spLocks noGrp="1"/>
          </p:cNvSpPr>
          <p:nvPr>
            <p:ph type="title"/>
          </p:nvPr>
        </p:nvSpPr>
        <p:spPr/>
        <p:txBody>
          <a:bodyPr/>
          <a:lstStyle/>
          <a:p>
            <a:r>
              <a:rPr lang="en-SI" dirty="0"/>
              <a:t>18.1.2023</a:t>
            </a:r>
            <a:endParaRPr lang="sl-SI" dirty="0"/>
          </a:p>
        </p:txBody>
      </p:sp>
      <p:sp>
        <p:nvSpPr>
          <p:cNvPr id="3" name="Označba mesta vsebine 2">
            <a:extLst>
              <a:ext uri="{FF2B5EF4-FFF2-40B4-BE49-F238E27FC236}">
                <a16:creationId xmlns:a16="http://schemas.microsoft.com/office/drawing/2014/main" id="{5EE09F1A-7A10-5916-4E5C-36ED05710455}"/>
              </a:ext>
            </a:extLst>
          </p:cNvPr>
          <p:cNvSpPr>
            <a:spLocks noGrp="1"/>
          </p:cNvSpPr>
          <p:nvPr>
            <p:ph idx="1"/>
          </p:nvPr>
        </p:nvSpPr>
        <p:spPr>
          <a:xfrm>
            <a:off x="838199" y="1513115"/>
            <a:ext cx="11027229" cy="2253342"/>
          </a:xfrm>
        </p:spPr>
        <p:txBody>
          <a:bodyPr>
            <a:normAutofit fontScale="77500" lnSpcReduction="20000"/>
          </a:bodyPr>
          <a:lstStyle/>
          <a:p>
            <a:r>
              <a:rPr lang="en-SI" dirty="0"/>
              <a:t>The so</a:t>
            </a:r>
            <a:r>
              <a:rPr lang="en-GB" dirty="0" err="1"/>
              <a:t>lu</a:t>
            </a:r>
            <a:r>
              <a:rPr lang="en-SI" dirty="0" err="1"/>
              <a:t>tion</a:t>
            </a:r>
            <a:r>
              <a:rPr lang="en-SI" dirty="0"/>
              <a:t> for bigger source activities prop</a:t>
            </a:r>
            <a:r>
              <a:rPr lang="en-GB" dirty="0"/>
              <a:t>o</a:t>
            </a:r>
            <a:r>
              <a:rPr lang="en-SI" dirty="0"/>
              <a:t>sed yesterday is </a:t>
            </a:r>
            <a:r>
              <a:rPr lang="en-SI" dirty="0" err="1"/>
              <a:t>questiona</a:t>
            </a:r>
            <a:r>
              <a:rPr lang="en-GB" dirty="0"/>
              <a:t>bl</a:t>
            </a:r>
            <a:r>
              <a:rPr lang="en-SI" dirty="0"/>
              <a:t>e, so I reverted back to the previous code (I haven’t deleted the previous one completely though).</a:t>
            </a:r>
          </a:p>
          <a:p>
            <a:r>
              <a:rPr lang="en-SI" dirty="0"/>
              <a:t>The comparison between sim and fit, </a:t>
            </a:r>
            <a:r>
              <a:rPr lang="en-SI" dirty="0" err="1"/>
              <a:t>alre</a:t>
            </a:r>
            <a:r>
              <a:rPr lang="en-GB" dirty="0"/>
              <a:t>a</a:t>
            </a:r>
            <a:r>
              <a:rPr lang="en-SI" dirty="0" err="1"/>
              <a:t>dy</a:t>
            </a:r>
            <a:r>
              <a:rPr lang="en-SI" dirty="0"/>
              <a:t> mentioned </a:t>
            </a:r>
            <a:r>
              <a:rPr lang="en-SI" dirty="0" err="1"/>
              <a:t>yesterd</a:t>
            </a:r>
            <a:r>
              <a:rPr lang="en-GB" dirty="0"/>
              <a:t>a</a:t>
            </a:r>
            <a:r>
              <a:rPr lang="en-SI" dirty="0"/>
              <a:t>y (also figure bellow) still bothers me. Especially the fact that the fit </a:t>
            </a:r>
            <a:r>
              <a:rPr lang="en-SI" dirty="0" err="1"/>
              <a:t>stDev</a:t>
            </a:r>
            <a:r>
              <a:rPr lang="en-SI" dirty="0"/>
              <a:t> seems to have some kind of functional relation to the background radiation! (?).</a:t>
            </a:r>
          </a:p>
          <a:p>
            <a:r>
              <a:rPr lang="en-SI" dirty="0"/>
              <a:t>Below you can see a graphical comparison sim vs fit for different lower (left) and higher (right) background radiations.</a:t>
            </a:r>
            <a:endParaRPr lang="sl-SI" dirty="0"/>
          </a:p>
        </p:txBody>
      </p:sp>
      <p:pic>
        <p:nvPicPr>
          <p:cNvPr id="9" name="Slika 8">
            <a:extLst>
              <a:ext uri="{FF2B5EF4-FFF2-40B4-BE49-F238E27FC236}">
                <a16:creationId xmlns:a16="http://schemas.microsoft.com/office/drawing/2014/main" id="{9762C1DC-6743-B2C9-C8AA-ADE6DA884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794" y="3766457"/>
            <a:ext cx="4657725" cy="2667000"/>
          </a:xfrm>
          <a:prstGeom prst="rect">
            <a:avLst/>
          </a:prstGeom>
        </p:spPr>
      </p:pic>
      <p:pic>
        <p:nvPicPr>
          <p:cNvPr id="11" name="Slika 10">
            <a:extLst>
              <a:ext uri="{FF2B5EF4-FFF2-40B4-BE49-F238E27FC236}">
                <a16:creationId xmlns:a16="http://schemas.microsoft.com/office/drawing/2014/main" id="{946544CE-47CE-1922-4C55-FAE0DE67D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766457"/>
            <a:ext cx="4610100" cy="2667000"/>
          </a:xfrm>
          <a:prstGeom prst="rect">
            <a:avLst/>
          </a:prstGeom>
        </p:spPr>
      </p:pic>
    </p:spTree>
    <p:extLst>
      <p:ext uri="{BB962C8B-B14F-4D97-AF65-F5344CB8AC3E}">
        <p14:creationId xmlns:p14="http://schemas.microsoft.com/office/powerpoint/2010/main" val="32484888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EC2925A0-3EC6-F349-252F-6B6371293C52}"/>
              </a:ext>
            </a:extLst>
          </p:cNvPr>
          <p:cNvSpPr>
            <a:spLocks noGrp="1"/>
          </p:cNvSpPr>
          <p:nvPr>
            <p:ph idx="1"/>
          </p:nvPr>
        </p:nvSpPr>
        <p:spPr>
          <a:xfrm>
            <a:off x="838200" y="315687"/>
            <a:ext cx="10515600" cy="3635828"/>
          </a:xfrm>
        </p:spPr>
        <p:txBody>
          <a:bodyPr>
            <a:normAutofit lnSpcReduction="10000"/>
          </a:bodyPr>
          <a:lstStyle/>
          <a:p>
            <a:r>
              <a:rPr lang="en-SI" dirty="0"/>
              <a:t>SOLVED the problem with rising background radiation with some help.</a:t>
            </a:r>
          </a:p>
          <a:p>
            <a:r>
              <a:rPr lang="en-SI" dirty="0"/>
              <a:t>The problem was the fit function needed an added parameter to incorporate the background radiation, D = alpha/([x – u]^2 + [y – v]^2 + h^2) + beta</a:t>
            </a:r>
          </a:p>
          <a:p>
            <a:r>
              <a:rPr lang="en-SI" dirty="0"/>
              <a:t>Beta is the added factor.</a:t>
            </a:r>
          </a:p>
          <a:p>
            <a:r>
              <a:rPr lang="en-SI" dirty="0"/>
              <a:t>Code only works if you give an initial estimate of the parameters you are fitting, for alpha beta now works the best if y</a:t>
            </a:r>
            <a:r>
              <a:rPr lang="en-GB" dirty="0"/>
              <a:t>o</a:t>
            </a:r>
            <a:r>
              <a:rPr lang="en-SI" dirty="0"/>
              <a:t>u put in 1e5 – improvement needed.</a:t>
            </a:r>
            <a:endParaRPr lang="sl-SI" dirty="0"/>
          </a:p>
        </p:txBody>
      </p:sp>
      <p:pic>
        <p:nvPicPr>
          <p:cNvPr id="5" name="Slika 4">
            <a:extLst>
              <a:ext uri="{FF2B5EF4-FFF2-40B4-BE49-F238E27FC236}">
                <a16:creationId xmlns:a16="http://schemas.microsoft.com/office/drawing/2014/main" id="{A9FB9482-9CEC-E200-B5DA-00EBC5504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8204" y="3956418"/>
            <a:ext cx="5015592" cy="2901582"/>
          </a:xfrm>
          <a:prstGeom prst="rect">
            <a:avLst/>
          </a:prstGeom>
        </p:spPr>
      </p:pic>
    </p:spTree>
    <p:extLst>
      <p:ext uri="{BB962C8B-B14F-4D97-AF65-F5344CB8AC3E}">
        <p14:creationId xmlns:p14="http://schemas.microsoft.com/office/powerpoint/2010/main" val="1830838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E41A96E-A496-65E3-38B6-18F0132B9331}"/>
              </a:ext>
            </a:extLst>
          </p:cNvPr>
          <p:cNvSpPr>
            <a:spLocks noGrp="1"/>
          </p:cNvSpPr>
          <p:nvPr>
            <p:ph type="title"/>
          </p:nvPr>
        </p:nvSpPr>
        <p:spPr/>
        <p:txBody>
          <a:bodyPr/>
          <a:lstStyle/>
          <a:p>
            <a:r>
              <a:rPr lang="en-SI" dirty="0"/>
              <a:t>19.1.2023</a:t>
            </a:r>
            <a:endParaRPr lang="sl-SI" dirty="0"/>
          </a:p>
        </p:txBody>
      </p:sp>
      <p:sp>
        <p:nvSpPr>
          <p:cNvPr id="3" name="Označba mesta vsebine 2">
            <a:extLst>
              <a:ext uri="{FF2B5EF4-FFF2-40B4-BE49-F238E27FC236}">
                <a16:creationId xmlns:a16="http://schemas.microsoft.com/office/drawing/2014/main" id="{CA0CE40A-3669-BA66-5D40-88BE727C221B}"/>
              </a:ext>
            </a:extLst>
          </p:cNvPr>
          <p:cNvSpPr>
            <a:spLocks noGrp="1"/>
          </p:cNvSpPr>
          <p:nvPr>
            <p:ph idx="1"/>
          </p:nvPr>
        </p:nvSpPr>
        <p:spPr>
          <a:xfrm>
            <a:off x="838200" y="1491343"/>
            <a:ext cx="10515600" cy="2405743"/>
          </a:xfrm>
        </p:spPr>
        <p:txBody>
          <a:bodyPr>
            <a:normAutofit fontScale="92500" lnSpcReduction="20000"/>
          </a:bodyPr>
          <a:lstStyle/>
          <a:p>
            <a:r>
              <a:rPr lang="en-SI" dirty="0"/>
              <a:t>Guesses for parameter alpha and beta only work at the height of the detector 10 m.</a:t>
            </a:r>
          </a:p>
          <a:p>
            <a:r>
              <a:rPr lang="en-SI" dirty="0"/>
              <a:t>I get a more general guess for the parameters by so</a:t>
            </a:r>
            <a:r>
              <a:rPr lang="en-GB" dirty="0"/>
              <a:t>lv</a:t>
            </a:r>
            <a:r>
              <a:rPr lang="en-SI" dirty="0" err="1"/>
              <a:t>ing</a:t>
            </a:r>
            <a:r>
              <a:rPr lang="en-SI" dirty="0"/>
              <a:t> an overdetermined system of equations where the equations come </a:t>
            </a:r>
            <a:r>
              <a:rPr lang="en-SI" dirty="0" err="1"/>
              <a:t>frome</a:t>
            </a:r>
            <a:r>
              <a:rPr lang="en-SI" dirty="0"/>
              <a:t> the dose function in which I input estimated source locations, from the hotspot tiles. This way I get the correct graph for sim and fit according to the background radiation for heights that are different from 10.</a:t>
            </a:r>
            <a:endParaRPr lang="sl-SI" dirty="0"/>
          </a:p>
        </p:txBody>
      </p:sp>
      <p:pic>
        <p:nvPicPr>
          <p:cNvPr id="5" name="Slika 4">
            <a:extLst>
              <a:ext uri="{FF2B5EF4-FFF2-40B4-BE49-F238E27FC236}">
                <a16:creationId xmlns:a16="http://schemas.microsoft.com/office/drawing/2014/main" id="{399099BC-6321-DC2B-812D-454B6EEB1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42" y="3702942"/>
            <a:ext cx="5453743" cy="3155058"/>
          </a:xfrm>
          <a:prstGeom prst="rect">
            <a:avLst/>
          </a:prstGeom>
        </p:spPr>
      </p:pic>
      <p:pic>
        <p:nvPicPr>
          <p:cNvPr id="7" name="Slika 6">
            <a:extLst>
              <a:ext uri="{FF2B5EF4-FFF2-40B4-BE49-F238E27FC236}">
                <a16:creationId xmlns:a16="http://schemas.microsoft.com/office/drawing/2014/main" id="{2FC5B8FA-A281-A6B6-5F9D-E6B42B031D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858" y="3781302"/>
            <a:ext cx="5257800" cy="2998338"/>
          </a:xfrm>
          <a:prstGeom prst="rect">
            <a:avLst/>
          </a:prstGeom>
        </p:spPr>
      </p:pic>
    </p:spTree>
    <p:extLst>
      <p:ext uri="{BB962C8B-B14F-4D97-AF65-F5344CB8AC3E}">
        <p14:creationId xmlns:p14="http://schemas.microsoft.com/office/powerpoint/2010/main" val="42839970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D55657E-C07D-E8C2-FE03-74F8696532C0}"/>
              </a:ext>
            </a:extLst>
          </p:cNvPr>
          <p:cNvSpPr>
            <a:spLocks noGrp="1"/>
          </p:cNvSpPr>
          <p:nvPr>
            <p:ph idx="1"/>
          </p:nvPr>
        </p:nvSpPr>
        <p:spPr>
          <a:xfrm>
            <a:off x="838200" y="457200"/>
            <a:ext cx="10515600" cy="5719763"/>
          </a:xfrm>
        </p:spPr>
        <p:txBody>
          <a:bodyPr/>
          <a:lstStyle/>
          <a:p>
            <a:r>
              <a:rPr lang="en-SI" dirty="0"/>
              <a:t>The problem now is that with this code we get the error: parameters could not be estimated for smaller grids – MAKES SENSE? </a:t>
            </a:r>
            <a:r>
              <a:rPr lang="en-SI"/>
              <a:t>- and </a:t>
            </a:r>
            <a:r>
              <a:rPr lang="en-SI" dirty="0"/>
              <a:t>at cert</a:t>
            </a:r>
            <a:r>
              <a:rPr lang="en-GB" dirty="0"/>
              <a:t>ai</a:t>
            </a:r>
            <a:r>
              <a:rPr lang="en-SI" dirty="0"/>
              <a:t>n points on the grid (example: for </a:t>
            </a:r>
            <a:r>
              <a:rPr lang="en-SI" dirty="0" err="1"/>
              <a:t>x_max</a:t>
            </a:r>
            <a:r>
              <a:rPr lang="en-SI" dirty="0"/>
              <a:t> = </a:t>
            </a:r>
            <a:r>
              <a:rPr lang="en-SI" dirty="0" err="1"/>
              <a:t>y_max</a:t>
            </a:r>
            <a:r>
              <a:rPr lang="en-SI" dirty="0"/>
              <a:t> = 50 at -12.5, -12.5 and 7.5, -17.5 – WHAT?</a:t>
            </a:r>
            <a:endParaRPr lang="sl-SI" dirty="0"/>
          </a:p>
        </p:txBody>
      </p:sp>
    </p:spTree>
    <p:extLst>
      <p:ext uri="{BB962C8B-B14F-4D97-AF65-F5344CB8AC3E}">
        <p14:creationId xmlns:p14="http://schemas.microsoft.com/office/powerpoint/2010/main" val="14594633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F243AF3-A579-7AA5-44B1-54AE4435BEEC}"/>
              </a:ext>
            </a:extLst>
          </p:cNvPr>
          <p:cNvSpPr>
            <a:spLocks noGrp="1"/>
          </p:cNvSpPr>
          <p:nvPr>
            <p:ph type="title"/>
          </p:nvPr>
        </p:nvSpPr>
        <p:spPr/>
        <p:txBody>
          <a:bodyPr/>
          <a:lstStyle/>
          <a:p>
            <a:r>
              <a:rPr lang="en-SI" dirty="0"/>
              <a:t>20.1.2023</a:t>
            </a:r>
            <a:endParaRPr lang="sl-SI" dirty="0"/>
          </a:p>
        </p:txBody>
      </p:sp>
      <p:sp>
        <p:nvSpPr>
          <p:cNvPr id="3" name="Označba mesta vsebine 2">
            <a:extLst>
              <a:ext uri="{FF2B5EF4-FFF2-40B4-BE49-F238E27FC236}">
                <a16:creationId xmlns:a16="http://schemas.microsoft.com/office/drawing/2014/main" id="{E1D056E9-6B28-5345-B681-8E4CCC1D7BAE}"/>
              </a:ext>
            </a:extLst>
          </p:cNvPr>
          <p:cNvSpPr>
            <a:spLocks noGrp="1"/>
          </p:cNvSpPr>
          <p:nvPr>
            <p:ph idx="1"/>
          </p:nvPr>
        </p:nvSpPr>
        <p:spPr/>
        <p:txBody>
          <a:bodyPr/>
          <a:lstStyle/>
          <a:p>
            <a:r>
              <a:rPr lang="en-SI" dirty="0"/>
              <a:t>I managed to write a code, where the values that were last written in the line edits is saved. These values are also displayed the next time you open the GUI.</a:t>
            </a:r>
          </a:p>
          <a:p>
            <a:r>
              <a:rPr lang="en-SI" dirty="0"/>
              <a:t>PROBLEM: With the changes to the fit function on 18.1 the code needs more points to consist</a:t>
            </a:r>
            <a:r>
              <a:rPr lang="en-GB" dirty="0"/>
              <a:t>e</a:t>
            </a:r>
            <a:r>
              <a:rPr lang="en-SI" dirty="0" err="1"/>
              <a:t>ntly</a:t>
            </a:r>
            <a:r>
              <a:rPr lang="en-SI" dirty="0"/>
              <a:t> produce a fit. Setting 2 as the value for grid (a 2x2 grid) is not sufficient.</a:t>
            </a:r>
          </a:p>
          <a:p>
            <a:r>
              <a:rPr lang="en-SI" dirty="0"/>
              <a:t>For now the grid 2 is the only option in the GUI.</a:t>
            </a:r>
            <a:endParaRPr lang="sl-SI" dirty="0"/>
          </a:p>
        </p:txBody>
      </p:sp>
    </p:spTree>
    <p:extLst>
      <p:ext uri="{BB962C8B-B14F-4D97-AF65-F5344CB8AC3E}">
        <p14:creationId xmlns:p14="http://schemas.microsoft.com/office/powerpoint/2010/main" val="29388868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84C7D77-DC5E-0848-9AA0-866B7AFA78EA}"/>
              </a:ext>
            </a:extLst>
          </p:cNvPr>
          <p:cNvSpPr>
            <a:spLocks noGrp="1"/>
          </p:cNvSpPr>
          <p:nvPr>
            <p:ph type="title"/>
          </p:nvPr>
        </p:nvSpPr>
        <p:spPr/>
        <p:txBody>
          <a:bodyPr/>
          <a:lstStyle/>
          <a:p>
            <a:r>
              <a:rPr lang="en-SI" dirty="0"/>
              <a:t>24.1.2023</a:t>
            </a:r>
            <a:endParaRPr lang="sl-SI" dirty="0"/>
          </a:p>
        </p:txBody>
      </p:sp>
      <p:sp>
        <p:nvSpPr>
          <p:cNvPr id="3" name="Označba mesta vsebine 2">
            <a:extLst>
              <a:ext uri="{FF2B5EF4-FFF2-40B4-BE49-F238E27FC236}">
                <a16:creationId xmlns:a16="http://schemas.microsoft.com/office/drawing/2014/main" id="{9DFD1108-3500-D416-AEE1-5107A647E518}"/>
              </a:ext>
            </a:extLst>
          </p:cNvPr>
          <p:cNvSpPr>
            <a:spLocks noGrp="1"/>
          </p:cNvSpPr>
          <p:nvPr>
            <p:ph idx="1"/>
          </p:nvPr>
        </p:nvSpPr>
        <p:spPr/>
        <p:txBody>
          <a:bodyPr/>
          <a:lstStyle/>
          <a:p>
            <a:r>
              <a:rPr lang="en-SI" dirty="0"/>
              <a:t>Rewriting the ZIG-ZAG flyover code in order to produce a code that takes any desirable amount of measurements not just 4, 9, 25... (previously noted as grid^2).</a:t>
            </a:r>
          </a:p>
          <a:p>
            <a:r>
              <a:rPr lang="en-SI" dirty="0"/>
              <a:t>Made a mix between the ZIG-Zag and random code. By generating a number of random measure points that have to be a certain distance apart.</a:t>
            </a:r>
          </a:p>
          <a:p>
            <a:r>
              <a:rPr lang="en-SI" dirty="0"/>
              <a:t>TOMMOROW: Perfect the </a:t>
            </a:r>
            <a:r>
              <a:rPr lang="en-SI" dirty="0" err="1"/>
              <a:t>curve_fit</a:t>
            </a:r>
            <a:r>
              <a:rPr lang="en-SI" dirty="0"/>
              <a:t> and visualize parts </a:t>
            </a:r>
            <a:r>
              <a:rPr lang="en-SI"/>
              <a:t>for this code.</a:t>
            </a:r>
            <a:endParaRPr lang="en-SI" dirty="0"/>
          </a:p>
          <a:p>
            <a:endParaRPr lang="sl-SI" dirty="0"/>
          </a:p>
        </p:txBody>
      </p:sp>
    </p:spTree>
    <p:extLst>
      <p:ext uri="{BB962C8B-B14F-4D97-AF65-F5344CB8AC3E}">
        <p14:creationId xmlns:p14="http://schemas.microsoft.com/office/powerpoint/2010/main" val="10275789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06EFA0A-1914-BC59-6ED7-9BC218DD1543}"/>
              </a:ext>
            </a:extLst>
          </p:cNvPr>
          <p:cNvSpPr>
            <a:spLocks noGrp="1"/>
          </p:cNvSpPr>
          <p:nvPr>
            <p:ph type="title"/>
          </p:nvPr>
        </p:nvSpPr>
        <p:spPr/>
        <p:txBody>
          <a:bodyPr/>
          <a:lstStyle/>
          <a:p>
            <a:r>
              <a:rPr lang="en-SI" dirty="0"/>
              <a:t>25.1.2023</a:t>
            </a:r>
            <a:endParaRPr lang="sl-SI" dirty="0"/>
          </a:p>
        </p:txBody>
      </p:sp>
      <p:sp>
        <p:nvSpPr>
          <p:cNvPr id="3" name="Označba mesta vsebine 2">
            <a:extLst>
              <a:ext uri="{FF2B5EF4-FFF2-40B4-BE49-F238E27FC236}">
                <a16:creationId xmlns:a16="http://schemas.microsoft.com/office/drawing/2014/main" id="{F277D9EA-2F3E-7495-C63B-31BAD0BBAF5B}"/>
              </a:ext>
            </a:extLst>
          </p:cNvPr>
          <p:cNvSpPr>
            <a:spLocks noGrp="1"/>
          </p:cNvSpPr>
          <p:nvPr>
            <p:ph idx="1"/>
          </p:nvPr>
        </p:nvSpPr>
        <p:spPr>
          <a:xfrm>
            <a:off x="838200" y="1825625"/>
            <a:ext cx="10515600" cy="1146175"/>
          </a:xfrm>
        </p:spPr>
        <p:txBody>
          <a:bodyPr/>
          <a:lstStyle/>
          <a:p>
            <a:r>
              <a:rPr lang="en-SI" dirty="0"/>
              <a:t>Finished the ZIGZAG-RANDOM combination code – produces </a:t>
            </a:r>
            <a:r>
              <a:rPr lang="en-SI" dirty="0" err="1"/>
              <a:t>lareger</a:t>
            </a:r>
            <a:r>
              <a:rPr lang="en-SI" dirty="0"/>
              <a:t> error than just RANDOM?</a:t>
            </a:r>
            <a:endParaRPr lang="sl-SI" dirty="0"/>
          </a:p>
        </p:txBody>
      </p:sp>
      <p:pic>
        <p:nvPicPr>
          <p:cNvPr id="5" name="Slika 4">
            <a:extLst>
              <a:ext uri="{FF2B5EF4-FFF2-40B4-BE49-F238E27FC236}">
                <a16:creationId xmlns:a16="http://schemas.microsoft.com/office/drawing/2014/main" id="{D09DA891-4370-67D6-6FAB-24A27DBFF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0530" y="2671977"/>
            <a:ext cx="6293984" cy="4186023"/>
          </a:xfrm>
          <a:prstGeom prst="rect">
            <a:avLst/>
          </a:prstGeom>
        </p:spPr>
      </p:pic>
    </p:spTree>
    <p:extLst>
      <p:ext uri="{BB962C8B-B14F-4D97-AF65-F5344CB8AC3E}">
        <p14:creationId xmlns:p14="http://schemas.microsoft.com/office/powerpoint/2010/main" val="1950290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C598AAC-7C2F-9AE4-65CE-9FE16297002C}"/>
              </a:ext>
            </a:extLst>
          </p:cNvPr>
          <p:cNvSpPr>
            <a:spLocks noGrp="1"/>
          </p:cNvSpPr>
          <p:nvPr>
            <p:ph type="title"/>
          </p:nvPr>
        </p:nvSpPr>
        <p:spPr/>
        <p:txBody>
          <a:bodyPr/>
          <a:lstStyle/>
          <a:p>
            <a:r>
              <a:rPr lang="en-SI" dirty="0"/>
              <a:t>26.1.2023</a:t>
            </a:r>
            <a:endParaRPr lang="sl-SI" dirty="0"/>
          </a:p>
        </p:txBody>
      </p:sp>
      <p:sp>
        <p:nvSpPr>
          <p:cNvPr id="3" name="Označba mesta vsebine 2">
            <a:extLst>
              <a:ext uri="{FF2B5EF4-FFF2-40B4-BE49-F238E27FC236}">
                <a16:creationId xmlns:a16="http://schemas.microsoft.com/office/drawing/2014/main" id="{ACE411BA-6742-8431-D34C-017C17A35C02}"/>
              </a:ext>
            </a:extLst>
          </p:cNvPr>
          <p:cNvSpPr>
            <a:spLocks noGrp="1"/>
          </p:cNvSpPr>
          <p:nvPr>
            <p:ph idx="1"/>
          </p:nvPr>
        </p:nvSpPr>
        <p:spPr>
          <a:xfrm>
            <a:off x="838200" y="1455511"/>
            <a:ext cx="10515600" cy="1737405"/>
          </a:xfrm>
        </p:spPr>
        <p:txBody>
          <a:bodyPr>
            <a:normAutofit fontScale="92500" lnSpcReduction="20000"/>
          </a:bodyPr>
          <a:lstStyle/>
          <a:p>
            <a:r>
              <a:rPr lang="en-SI" dirty="0"/>
              <a:t>Managed to get the code from 8.12.2022 to work for the code with 4 fit parameters – u, v, alpha, beta. The problem is I don’t get the logical higher error areas at the side of the grid (as on 8.12.2022), but curtain higher errors closer to the centre.</a:t>
            </a:r>
          </a:p>
          <a:p>
            <a:r>
              <a:rPr lang="en-SI" dirty="0"/>
              <a:t>The figure is for the ZIG-ZAG measurement approach.</a:t>
            </a:r>
          </a:p>
        </p:txBody>
      </p:sp>
      <p:pic>
        <p:nvPicPr>
          <p:cNvPr id="5" name="Slika 4">
            <a:extLst>
              <a:ext uri="{FF2B5EF4-FFF2-40B4-BE49-F238E27FC236}">
                <a16:creationId xmlns:a16="http://schemas.microsoft.com/office/drawing/2014/main" id="{6B115AD8-208A-848D-540B-9FD0DD9BB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629" y="3076575"/>
            <a:ext cx="8382000" cy="3781425"/>
          </a:xfrm>
          <a:prstGeom prst="rect">
            <a:avLst/>
          </a:prstGeom>
        </p:spPr>
      </p:pic>
      <p:sp>
        <p:nvSpPr>
          <p:cNvPr id="6" name="PoljeZBesedilom 5">
            <a:extLst>
              <a:ext uri="{FF2B5EF4-FFF2-40B4-BE49-F238E27FC236}">
                <a16:creationId xmlns:a16="http://schemas.microsoft.com/office/drawing/2014/main" id="{B1D65A9F-DDFD-6153-C02B-FF6BE1A4E98F}"/>
              </a:ext>
            </a:extLst>
          </p:cNvPr>
          <p:cNvSpPr txBox="1"/>
          <p:nvPr/>
        </p:nvSpPr>
        <p:spPr>
          <a:xfrm>
            <a:off x="10205358" y="3629027"/>
            <a:ext cx="1295400" cy="1107996"/>
          </a:xfrm>
          <a:prstGeom prst="rect">
            <a:avLst/>
          </a:prstGeom>
          <a:noFill/>
        </p:spPr>
        <p:txBody>
          <a:bodyPr wrap="square" rtlCol="0">
            <a:spAutoFit/>
          </a:bodyPr>
          <a:lstStyle/>
          <a:p>
            <a:r>
              <a:rPr lang="en-SI" sz="6600" dirty="0">
                <a:solidFill>
                  <a:srgbClr val="FF0000"/>
                </a:solidFill>
              </a:rPr>
              <a:t>??</a:t>
            </a:r>
            <a:endParaRPr lang="sl-SI" sz="6600" dirty="0">
              <a:solidFill>
                <a:srgbClr val="FF0000"/>
              </a:solidFill>
            </a:endParaRPr>
          </a:p>
        </p:txBody>
      </p:sp>
    </p:spTree>
    <p:extLst>
      <p:ext uri="{BB962C8B-B14F-4D97-AF65-F5344CB8AC3E}">
        <p14:creationId xmlns:p14="http://schemas.microsoft.com/office/powerpoint/2010/main" val="4717178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značba mesta vsebine 6">
            <a:extLst>
              <a:ext uri="{FF2B5EF4-FFF2-40B4-BE49-F238E27FC236}">
                <a16:creationId xmlns:a16="http://schemas.microsoft.com/office/drawing/2014/main" id="{5746CC5D-4CBD-8AF8-D328-5BC2B23B60E3}"/>
              </a:ext>
            </a:extLst>
          </p:cNvPr>
          <p:cNvSpPr>
            <a:spLocks noGrp="1"/>
          </p:cNvSpPr>
          <p:nvPr>
            <p:ph idx="1"/>
          </p:nvPr>
        </p:nvSpPr>
        <p:spPr>
          <a:xfrm>
            <a:off x="838200" y="1085397"/>
            <a:ext cx="10515600" cy="1440089"/>
          </a:xfrm>
        </p:spPr>
        <p:txBody>
          <a:bodyPr/>
          <a:lstStyle/>
          <a:p>
            <a:r>
              <a:rPr lang="en-SI" dirty="0"/>
              <a:t>Started working on a GUI, that will more easily run the so</a:t>
            </a:r>
            <a:r>
              <a:rPr lang="en-GB" dirty="0"/>
              <a:t>u</a:t>
            </a:r>
            <a:r>
              <a:rPr lang="en-SI" dirty="0" err="1"/>
              <a:t>rce</a:t>
            </a:r>
            <a:r>
              <a:rPr lang="en-SI" dirty="0"/>
              <a:t> finding code for the different methods</a:t>
            </a:r>
            <a:endParaRPr lang="sl-SI" dirty="0"/>
          </a:p>
        </p:txBody>
      </p:sp>
      <p:pic>
        <p:nvPicPr>
          <p:cNvPr id="8" name="Označba mesta vsebine 4" descr="Slika, ki vsebuje besede besedilo&#10;&#10;Opis je samodejno ustvarjen">
            <a:extLst>
              <a:ext uri="{FF2B5EF4-FFF2-40B4-BE49-F238E27FC236}">
                <a16:creationId xmlns:a16="http://schemas.microsoft.com/office/drawing/2014/main" id="{1BAB89EB-EE8E-ADE7-3157-7B241722A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0200" y="2629191"/>
            <a:ext cx="5975657" cy="3143412"/>
          </a:xfrm>
          <a:prstGeom prst="rect">
            <a:avLst/>
          </a:prstGeom>
        </p:spPr>
      </p:pic>
    </p:spTree>
    <p:extLst>
      <p:ext uri="{BB962C8B-B14F-4D97-AF65-F5344CB8AC3E}">
        <p14:creationId xmlns:p14="http://schemas.microsoft.com/office/powerpoint/2010/main" val="2199519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43F94BC-3947-75FE-2ED6-9F22FF42DB63}"/>
              </a:ext>
            </a:extLst>
          </p:cNvPr>
          <p:cNvSpPr>
            <a:spLocks noGrp="1"/>
          </p:cNvSpPr>
          <p:nvPr>
            <p:ph type="title"/>
          </p:nvPr>
        </p:nvSpPr>
        <p:spPr/>
        <p:txBody>
          <a:bodyPr/>
          <a:lstStyle/>
          <a:p>
            <a:r>
              <a:rPr lang="en-SI" dirty="0"/>
              <a:t>27.1.2023</a:t>
            </a:r>
            <a:endParaRPr lang="sl-SI" dirty="0"/>
          </a:p>
        </p:txBody>
      </p:sp>
      <p:sp>
        <p:nvSpPr>
          <p:cNvPr id="3" name="Označba mesta vsebine 2">
            <a:extLst>
              <a:ext uri="{FF2B5EF4-FFF2-40B4-BE49-F238E27FC236}">
                <a16:creationId xmlns:a16="http://schemas.microsoft.com/office/drawing/2014/main" id="{1C046798-9DFD-7146-DD0E-38911C5B25CB}"/>
              </a:ext>
            </a:extLst>
          </p:cNvPr>
          <p:cNvSpPr>
            <a:spLocks noGrp="1"/>
          </p:cNvSpPr>
          <p:nvPr>
            <p:ph idx="1"/>
          </p:nvPr>
        </p:nvSpPr>
        <p:spPr/>
        <p:txBody>
          <a:bodyPr/>
          <a:lstStyle/>
          <a:p>
            <a:r>
              <a:rPr lang="en-SI" dirty="0"/>
              <a:t>Finished the GUI </a:t>
            </a:r>
            <a:r>
              <a:rPr lang="en-SI"/>
              <a:t>from yesterday.</a:t>
            </a:r>
          </a:p>
          <a:p>
            <a:pPr marL="0" indent="0">
              <a:buNone/>
            </a:pPr>
            <a:endParaRPr lang="en-SI"/>
          </a:p>
        </p:txBody>
      </p:sp>
    </p:spTree>
    <p:extLst>
      <p:ext uri="{BB962C8B-B14F-4D97-AF65-F5344CB8AC3E}">
        <p14:creationId xmlns:p14="http://schemas.microsoft.com/office/powerpoint/2010/main" val="4022011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CE28DA6-2FB3-0CB1-478C-6C7B9A2F55D6}"/>
              </a:ext>
            </a:extLst>
          </p:cNvPr>
          <p:cNvSpPr>
            <a:spLocks noGrp="1"/>
          </p:cNvSpPr>
          <p:nvPr>
            <p:ph type="title"/>
          </p:nvPr>
        </p:nvSpPr>
        <p:spPr/>
        <p:txBody>
          <a:bodyPr/>
          <a:lstStyle/>
          <a:p>
            <a:r>
              <a:rPr lang="en-SI" dirty="0"/>
              <a:t>30.1.2023</a:t>
            </a:r>
            <a:endParaRPr lang="sl-SI" dirty="0"/>
          </a:p>
        </p:txBody>
      </p:sp>
      <p:sp>
        <p:nvSpPr>
          <p:cNvPr id="3" name="Označba mesta vsebine 2">
            <a:extLst>
              <a:ext uri="{FF2B5EF4-FFF2-40B4-BE49-F238E27FC236}">
                <a16:creationId xmlns:a16="http://schemas.microsoft.com/office/drawing/2014/main" id="{356396D0-578A-0C82-7A09-B8D9B33226C9}"/>
              </a:ext>
            </a:extLst>
          </p:cNvPr>
          <p:cNvSpPr>
            <a:spLocks noGrp="1"/>
          </p:cNvSpPr>
          <p:nvPr>
            <p:ph idx="1"/>
          </p:nvPr>
        </p:nvSpPr>
        <p:spPr/>
        <p:txBody>
          <a:bodyPr/>
          <a:lstStyle/>
          <a:p>
            <a:r>
              <a:rPr lang="en-SI" dirty="0"/>
              <a:t>Fixed the code is</a:t>
            </a:r>
            <a:r>
              <a:rPr lang="en-GB" dirty="0"/>
              <a:t>s</a:t>
            </a:r>
            <a:r>
              <a:rPr lang="en-SI" dirty="0" err="1"/>
              <a:t>ue</a:t>
            </a:r>
            <a:r>
              <a:rPr lang="en-SI" dirty="0"/>
              <a:t> where the estimated source activity for ZIG-ZAG </a:t>
            </a:r>
            <a:r>
              <a:rPr lang="en-GB" dirty="0"/>
              <a:t>an</a:t>
            </a:r>
            <a:r>
              <a:rPr lang="en-SI" dirty="0"/>
              <a:t>d ZIG-ZAG+RANDOM were completely wrong.</a:t>
            </a:r>
          </a:p>
          <a:p>
            <a:r>
              <a:rPr lang="en-SI" dirty="0"/>
              <a:t>Adding more umph to the GUI.</a:t>
            </a:r>
          </a:p>
          <a:p>
            <a:r>
              <a:rPr lang="en-SI" dirty="0"/>
              <a:t>In future add something to prevent the error when converting string to float, maybe use some kind of </a:t>
            </a:r>
            <a:r>
              <a:rPr lang="en-SI" dirty="0" err="1"/>
              <a:t>i</a:t>
            </a:r>
            <a:r>
              <a:rPr lang="en-GB" dirty="0"/>
              <a:t>m</a:t>
            </a:r>
            <a:r>
              <a:rPr lang="en-SI" dirty="0" err="1"/>
              <a:t>plemented</a:t>
            </a:r>
            <a:r>
              <a:rPr lang="en-SI" dirty="0"/>
              <a:t> function that sets float and not text. Add a det</a:t>
            </a:r>
            <a:r>
              <a:rPr lang="en-GB" dirty="0"/>
              <a:t>a</a:t>
            </a:r>
            <a:r>
              <a:rPr lang="en-SI" dirty="0" err="1"/>
              <a:t>iled</a:t>
            </a:r>
            <a:r>
              <a:rPr lang="en-SI"/>
              <a:t> description.</a:t>
            </a:r>
          </a:p>
        </p:txBody>
      </p:sp>
    </p:spTree>
    <p:extLst>
      <p:ext uri="{BB962C8B-B14F-4D97-AF65-F5344CB8AC3E}">
        <p14:creationId xmlns:p14="http://schemas.microsoft.com/office/powerpoint/2010/main" val="27558484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E238BA-E4CD-F88E-3B3D-2E3934315608}"/>
              </a:ext>
            </a:extLst>
          </p:cNvPr>
          <p:cNvSpPr>
            <a:spLocks noGrp="1"/>
          </p:cNvSpPr>
          <p:nvPr>
            <p:ph type="title"/>
          </p:nvPr>
        </p:nvSpPr>
        <p:spPr/>
        <p:txBody>
          <a:bodyPr/>
          <a:lstStyle/>
          <a:p>
            <a:r>
              <a:rPr lang="en-SI" dirty="0"/>
              <a:t>31.1.2023</a:t>
            </a:r>
            <a:endParaRPr lang="sl-SI" dirty="0"/>
          </a:p>
        </p:txBody>
      </p:sp>
      <p:sp>
        <p:nvSpPr>
          <p:cNvPr id="3" name="Označba mesta vsebine 2">
            <a:extLst>
              <a:ext uri="{FF2B5EF4-FFF2-40B4-BE49-F238E27FC236}">
                <a16:creationId xmlns:a16="http://schemas.microsoft.com/office/drawing/2014/main" id="{541F1C52-2A4A-945A-49D9-9356F0CF4901}"/>
              </a:ext>
            </a:extLst>
          </p:cNvPr>
          <p:cNvSpPr>
            <a:spLocks noGrp="1"/>
          </p:cNvSpPr>
          <p:nvPr>
            <p:ph idx="1"/>
          </p:nvPr>
        </p:nvSpPr>
        <p:spPr/>
        <p:txBody>
          <a:bodyPr/>
          <a:lstStyle/>
          <a:p>
            <a:r>
              <a:rPr lang="en-SI" dirty="0"/>
              <a:t>Added error messages for radiation and detector dialog boxes. From now the user cannot close these dialogs if some of the lines remain vacant or </a:t>
            </a:r>
            <a:r>
              <a:rPr lang="en-SI" dirty="0" err="1"/>
              <a:t>contan</a:t>
            </a:r>
            <a:r>
              <a:rPr lang="en-SI" dirty="0"/>
              <a:t> non-float characters.</a:t>
            </a:r>
          </a:p>
          <a:p>
            <a:r>
              <a:rPr lang="en-SI" dirty="0"/>
              <a:t>I also added a detailed </a:t>
            </a:r>
            <a:r>
              <a:rPr lang="en-SI" dirty="0" err="1"/>
              <a:t>descri</a:t>
            </a:r>
            <a:r>
              <a:rPr lang="en-GB" dirty="0"/>
              <a:t>p</a:t>
            </a:r>
            <a:r>
              <a:rPr lang="en-SI" dirty="0" err="1"/>
              <a:t>tion</a:t>
            </a:r>
            <a:r>
              <a:rPr lang="en-SI" dirty="0"/>
              <a:t> for the different method we can use with the radio button and for the app as </a:t>
            </a:r>
            <a:r>
              <a:rPr lang="en-SI"/>
              <a:t>a whole.</a:t>
            </a:r>
            <a:endParaRPr lang="sl-SI"/>
          </a:p>
        </p:txBody>
      </p:sp>
    </p:spTree>
    <p:extLst>
      <p:ext uri="{BB962C8B-B14F-4D97-AF65-F5344CB8AC3E}">
        <p14:creationId xmlns:p14="http://schemas.microsoft.com/office/powerpoint/2010/main" val="36825564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821899-A05A-9E6D-7857-AE912589939D}"/>
              </a:ext>
            </a:extLst>
          </p:cNvPr>
          <p:cNvSpPr>
            <a:spLocks noGrp="1"/>
          </p:cNvSpPr>
          <p:nvPr>
            <p:ph type="title"/>
          </p:nvPr>
        </p:nvSpPr>
        <p:spPr/>
        <p:txBody>
          <a:bodyPr/>
          <a:lstStyle/>
          <a:p>
            <a:r>
              <a:rPr lang="en-SI" dirty="0"/>
              <a:t>1.2.2023</a:t>
            </a:r>
            <a:endParaRPr lang="sl-SI" dirty="0"/>
          </a:p>
        </p:txBody>
      </p:sp>
      <p:sp>
        <p:nvSpPr>
          <p:cNvPr id="3" name="Označba mesta vsebine 2">
            <a:extLst>
              <a:ext uri="{FF2B5EF4-FFF2-40B4-BE49-F238E27FC236}">
                <a16:creationId xmlns:a16="http://schemas.microsoft.com/office/drawing/2014/main" id="{994FBB6A-2F68-8E8D-5B08-2FD633451D6C}"/>
              </a:ext>
            </a:extLst>
          </p:cNvPr>
          <p:cNvSpPr>
            <a:spLocks noGrp="1"/>
          </p:cNvSpPr>
          <p:nvPr>
            <p:ph idx="1"/>
          </p:nvPr>
        </p:nvSpPr>
        <p:spPr/>
        <p:txBody>
          <a:bodyPr/>
          <a:lstStyle/>
          <a:p>
            <a:r>
              <a:rPr lang="en-SI" dirty="0"/>
              <a:t>Work on </a:t>
            </a:r>
            <a:r>
              <a:rPr lang="en-SI" dirty="0" err="1"/>
              <a:t>th</a:t>
            </a:r>
            <a:r>
              <a:rPr lang="en-SI" dirty="0"/>
              <a:t> GUI.</a:t>
            </a:r>
          </a:p>
          <a:p>
            <a:r>
              <a:rPr lang="en-SI" dirty="0"/>
              <a:t>Adding the option for the user to enter their own source location and </a:t>
            </a:r>
            <a:r>
              <a:rPr lang="en-SI" dirty="0" err="1"/>
              <a:t>avtivity</a:t>
            </a:r>
            <a:r>
              <a:rPr lang="en-SI" dirty="0"/>
              <a:t>.</a:t>
            </a:r>
          </a:p>
          <a:p>
            <a:r>
              <a:rPr lang="en-SI" dirty="0"/>
              <a:t>Trying to add a style to the GUIs with downloadable Qt stylesheets</a:t>
            </a:r>
            <a:endParaRPr lang="sl-SI" dirty="0"/>
          </a:p>
        </p:txBody>
      </p:sp>
    </p:spTree>
    <p:extLst>
      <p:ext uri="{BB962C8B-B14F-4D97-AF65-F5344CB8AC3E}">
        <p14:creationId xmlns:p14="http://schemas.microsoft.com/office/powerpoint/2010/main" val="7812775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48B1177-B885-C3F4-178A-1BBE99EB4612}"/>
              </a:ext>
            </a:extLst>
          </p:cNvPr>
          <p:cNvSpPr>
            <a:spLocks noGrp="1"/>
          </p:cNvSpPr>
          <p:nvPr>
            <p:ph idx="1"/>
          </p:nvPr>
        </p:nvSpPr>
        <p:spPr>
          <a:xfrm>
            <a:off x="838200" y="413657"/>
            <a:ext cx="10515600" cy="1055914"/>
          </a:xfrm>
        </p:spPr>
        <p:txBody>
          <a:bodyPr/>
          <a:lstStyle/>
          <a:p>
            <a:r>
              <a:rPr lang="en-SI" dirty="0"/>
              <a:t>Btw depend</a:t>
            </a:r>
            <a:r>
              <a:rPr lang="en-GB" dirty="0"/>
              <a:t>e</a:t>
            </a:r>
            <a:r>
              <a:rPr lang="en-SI" dirty="0" err="1"/>
              <a:t>ncy</a:t>
            </a:r>
            <a:r>
              <a:rPr lang="en-SI" dirty="0"/>
              <a:t> of the error in the source location to the K, h and dt (for the changes made to the code on 18.1.2023).</a:t>
            </a:r>
            <a:endParaRPr lang="sl-SI" dirty="0"/>
          </a:p>
        </p:txBody>
      </p:sp>
      <p:pic>
        <p:nvPicPr>
          <p:cNvPr id="5" name="Slika 4">
            <a:extLst>
              <a:ext uri="{FF2B5EF4-FFF2-40B4-BE49-F238E27FC236}">
                <a16:creationId xmlns:a16="http://schemas.microsoft.com/office/drawing/2014/main" id="{9F9F527B-DEDF-909A-F831-A63311402E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630" y="1973945"/>
            <a:ext cx="3635122" cy="2520000"/>
          </a:xfrm>
          <a:prstGeom prst="rect">
            <a:avLst/>
          </a:prstGeom>
        </p:spPr>
      </p:pic>
      <p:pic>
        <p:nvPicPr>
          <p:cNvPr id="7" name="Slika 6">
            <a:extLst>
              <a:ext uri="{FF2B5EF4-FFF2-40B4-BE49-F238E27FC236}">
                <a16:creationId xmlns:a16="http://schemas.microsoft.com/office/drawing/2014/main" id="{C6CBE243-2B64-602A-779F-0A7B57486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8000" y="1973337"/>
            <a:ext cx="3636000" cy="2520608"/>
          </a:xfrm>
          <a:prstGeom prst="rect">
            <a:avLst/>
          </a:prstGeom>
        </p:spPr>
      </p:pic>
      <p:pic>
        <p:nvPicPr>
          <p:cNvPr id="9" name="Slika 8">
            <a:extLst>
              <a:ext uri="{FF2B5EF4-FFF2-40B4-BE49-F238E27FC236}">
                <a16:creationId xmlns:a16="http://schemas.microsoft.com/office/drawing/2014/main" id="{6B74C733-76B5-7A31-2F22-18659F64AC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2744" y="1925956"/>
            <a:ext cx="3636000" cy="2615369"/>
          </a:xfrm>
          <a:prstGeom prst="rect">
            <a:avLst/>
          </a:prstGeom>
        </p:spPr>
      </p:pic>
    </p:spTree>
    <p:extLst>
      <p:ext uri="{BB962C8B-B14F-4D97-AF65-F5344CB8AC3E}">
        <p14:creationId xmlns:p14="http://schemas.microsoft.com/office/powerpoint/2010/main" val="42792812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EBA9F98-6671-1574-F69A-0E74F6770B16}"/>
              </a:ext>
            </a:extLst>
          </p:cNvPr>
          <p:cNvSpPr>
            <a:spLocks noGrp="1"/>
          </p:cNvSpPr>
          <p:nvPr>
            <p:ph type="title"/>
          </p:nvPr>
        </p:nvSpPr>
        <p:spPr/>
        <p:txBody>
          <a:bodyPr/>
          <a:lstStyle/>
          <a:p>
            <a:r>
              <a:rPr lang="en-SI" dirty="0"/>
              <a:t>3.2.2023</a:t>
            </a:r>
            <a:endParaRPr lang="sl-SI" dirty="0"/>
          </a:p>
        </p:txBody>
      </p:sp>
      <p:sp>
        <p:nvSpPr>
          <p:cNvPr id="3" name="Označba mesta vsebine 2">
            <a:extLst>
              <a:ext uri="{FF2B5EF4-FFF2-40B4-BE49-F238E27FC236}">
                <a16:creationId xmlns:a16="http://schemas.microsoft.com/office/drawing/2014/main" id="{0A6E7F4A-FF69-C193-6663-5E6F0090900D}"/>
              </a:ext>
            </a:extLst>
          </p:cNvPr>
          <p:cNvSpPr>
            <a:spLocks noGrp="1"/>
          </p:cNvSpPr>
          <p:nvPr>
            <p:ph idx="1"/>
          </p:nvPr>
        </p:nvSpPr>
        <p:spPr>
          <a:xfrm>
            <a:off x="838199" y="1825625"/>
            <a:ext cx="4615543" cy="3660775"/>
          </a:xfrm>
        </p:spPr>
        <p:txBody>
          <a:bodyPr>
            <a:normAutofit/>
          </a:bodyPr>
          <a:lstStyle/>
          <a:p>
            <a:r>
              <a:rPr lang="en-SI" dirty="0"/>
              <a:t>I improved the appearance of </a:t>
            </a:r>
            <a:r>
              <a:rPr lang="en-SI" dirty="0" err="1"/>
              <a:t>thr</a:t>
            </a:r>
            <a:r>
              <a:rPr lang="en-SI" dirty="0"/>
              <a:t> detector simulation GUI and gave it more functionality.</a:t>
            </a:r>
            <a:endParaRPr lang="sl-SI" dirty="0"/>
          </a:p>
        </p:txBody>
      </p:sp>
      <p:pic>
        <p:nvPicPr>
          <p:cNvPr id="5" name="Slika 4" descr="Slika, ki vsebuje besede besedilo, kalkulator, posnetek zaslona&#10;&#10;Opis je samodejno ustvarjen">
            <a:extLst>
              <a:ext uri="{FF2B5EF4-FFF2-40B4-BE49-F238E27FC236}">
                <a16:creationId xmlns:a16="http://schemas.microsoft.com/office/drawing/2014/main" id="{E37C57FF-C7F5-0CF1-4BF2-A945EFE036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7956" y="816059"/>
            <a:ext cx="2992729" cy="5225882"/>
          </a:xfrm>
          <a:prstGeom prst="rect">
            <a:avLst/>
          </a:prstGeom>
        </p:spPr>
      </p:pic>
    </p:spTree>
    <p:extLst>
      <p:ext uri="{BB962C8B-B14F-4D97-AF65-F5344CB8AC3E}">
        <p14:creationId xmlns:p14="http://schemas.microsoft.com/office/powerpoint/2010/main" val="25170081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A8438C8-2EEE-306D-F40C-57392EAD2CE2}"/>
              </a:ext>
            </a:extLst>
          </p:cNvPr>
          <p:cNvSpPr>
            <a:spLocks noGrp="1"/>
          </p:cNvSpPr>
          <p:nvPr>
            <p:ph type="title"/>
          </p:nvPr>
        </p:nvSpPr>
        <p:spPr/>
        <p:txBody>
          <a:bodyPr/>
          <a:lstStyle/>
          <a:p>
            <a:r>
              <a:rPr lang="en-SI" dirty="0"/>
              <a:t>6.2.2023</a:t>
            </a:r>
            <a:endParaRPr lang="sl-SI" dirty="0"/>
          </a:p>
        </p:txBody>
      </p:sp>
      <p:sp>
        <p:nvSpPr>
          <p:cNvPr id="3" name="Označba mesta vsebine 2">
            <a:extLst>
              <a:ext uri="{FF2B5EF4-FFF2-40B4-BE49-F238E27FC236}">
                <a16:creationId xmlns:a16="http://schemas.microsoft.com/office/drawing/2014/main" id="{72BD97A8-CED3-F2AF-75AD-7E66322D1415}"/>
              </a:ext>
            </a:extLst>
          </p:cNvPr>
          <p:cNvSpPr>
            <a:spLocks noGrp="1"/>
          </p:cNvSpPr>
          <p:nvPr>
            <p:ph idx="1"/>
          </p:nvPr>
        </p:nvSpPr>
        <p:spPr/>
        <p:txBody>
          <a:bodyPr/>
          <a:lstStyle/>
          <a:p>
            <a:r>
              <a:rPr lang="en-SI" dirty="0"/>
              <a:t>Making a imp</a:t>
            </a:r>
            <a:r>
              <a:rPr lang="en-GB" dirty="0" err="1"/>
              <a:t>ro</a:t>
            </a:r>
            <a:r>
              <a:rPr lang="en-SI" dirty="0" err="1"/>
              <a:t>ved</a:t>
            </a:r>
            <a:r>
              <a:rPr lang="en-SI" dirty="0"/>
              <a:t> GUI for locating a radioactive source from measurements.</a:t>
            </a:r>
          </a:p>
          <a:p>
            <a:r>
              <a:rPr lang="en-SI" dirty="0"/>
              <a:t>The idea is to have a NEXT and BACK button with which the user can traverse through the positions of measurement in a zig-zag pattern.</a:t>
            </a:r>
          </a:p>
          <a:p>
            <a:r>
              <a:rPr lang="en-SI" dirty="0"/>
              <a:t>Biggest </a:t>
            </a:r>
            <a:r>
              <a:rPr lang="en-SI" dirty="0" err="1"/>
              <a:t>obst</a:t>
            </a:r>
            <a:r>
              <a:rPr lang="en-GB" dirty="0"/>
              <a:t>a</a:t>
            </a:r>
            <a:r>
              <a:rPr lang="en-SI" dirty="0" err="1"/>
              <a:t>cle</a:t>
            </a:r>
            <a:r>
              <a:rPr lang="en-SI" dirty="0"/>
              <a:t> for now is how exactly to deal with the problem of saving the HDs and </a:t>
            </a:r>
            <a:r>
              <a:rPr lang="en-SI" dirty="0" err="1"/>
              <a:t>dHDs</a:t>
            </a:r>
            <a:r>
              <a:rPr lang="en-SI" dirty="0"/>
              <a:t> array when the GUI is closed.</a:t>
            </a:r>
            <a:endParaRPr lang="sl-SI" dirty="0"/>
          </a:p>
        </p:txBody>
      </p:sp>
    </p:spTree>
    <p:extLst>
      <p:ext uri="{BB962C8B-B14F-4D97-AF65-F5344CB8AC3E}">
        <p14:creationId xmlns:p14="http://schemas.microsoft.com/office/powerpoint/2010/main" val="27036084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C8B393A-625A-8B43-E3EC-5B633C6C6E10}"/>
              </a:ext>
            </a:extLst>
          </p:cNvPr>
          <p:cNvSpPr>
            <a:spLocks noGrp="1"/>
          </p:cNvSpPr>
          <p:nvPr>
            <p:ph type="title"/>
          </p:nvPr>
        </p:nvSpPr>
        <p:spPr/>
        <p:txBody>
          <a:bodyPr/>
          <a:lstStyle/>
          <a:p>
            <a:r>
              <a:rPr lang="en-SI" dirty="0"/>
              <a:t>7.2.2023</a:t>
            </a:r>
            <a:endParaRPr lang="sl-SI" dirty="0"/>
          </a:p>
        </p:txBody>
      </p:sp>
      <p:sp>
        <p:nvSpPr>
          <p:cNvPr id="3" name="Označba mesta vsebine 2">
            <a:extLst>
              <a:ext uri="{FF2B5EF4-FFF2-40B4-BE49-F238E27FC236}">
                <a16:creationId xmlns:a16="http://schemas.microsoft.com/office/drawing/2014/main" id="{DCF39E57-4811-0386-795A-96AAE7C33780}"/>
              </a:ext>
            </a:extLst>
          </p:cNvPr>
          <p:cNvSpPr>
            <a:spLocks noGrp="1"/>
          </p:cNvSpPr>
          <p:nvPr>
            <p:ph idx="1"/>
          </p:nvPr>
        </p:nvSpPr>
        <p:spPr/>
        <p:txBody>
          <a:bodyPr/>
          <a:lstStyle/>
          <a:p>
            <a:r>
              <a:rPr lang="en-SI" dirty="0"/>
              <a:t>Added some functionality to the GUI from yesterday</a:t>
            </a:r>
          </a:p>
          <a:p>
            <a:r>
              <a:rPr lang="en-SI" dirty="0"/>
              <a:t>Added the </a:t>
            </a:r>
            <a:r>
              <a:rPr lang="en-SI" dirty="0" err="1"/>
              <a:t>progressbar</a:t>
            </a:r>
            <a:r>
              <a:rPr lang="en-SI" dirty="0"/>
              <a:t> functionality, messages when reaching the end and the </a:t>
            </a:r>
            <a:r>
              <a:rPr lang="en-SI" dirty="0" err="1"/>
              <a:t>findsource</a:t>
            </a:r>
            <a:r>
              <a:rPr lang="en-SI"/>
              <a:t> function.</a:t>
            </a:r>
            <a:endParaRPr lang="sl-SI" dirty="0"/>
          </a:p>
        </p:txBody>
      </p:sp>
    </p:spTree>
    <p:extLst>
      <p:ext uri="{BB962C8B-B14F-4D97-AF65-F5344CB8AC3E}">
        <p14:creationId xmlns:p14="http://schemas.microsoft.com/office/powerpoint/2010/main" val="2644849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C512248-8EA4-9747-5479-A7563BEC6224}"/>
              </a:ext>
            </a:extLst>
          </p:cNvPr>
          <p:cNvSpPr>
            <a:spLocks noGrp="1"/>
          </p:cNvSpPr>
          <p:nvPr>
            <p:ph type="title"/>
          </p:nvPr>
        </p:nvSpPr>
        <p:spPr/>
        <p:txBody>
          <a:bodyPr/>
          <a:lstStyle/>
          <a:p>
            <a:r>
              <a:rPr lang="en-SI" dirty="0"/>
              <a:t>9.2.2023</a:t>
            </a:r>
            <a:endParaRPr lang="sl-SI" dirty="0"/>
          </a:p>
        </p:txBody>
      </p:sp>
      <p:sp>
        <p:nvSpPr>
          <p:cNvPr id="3" name="Označba mesta vsebine 2">
            <a:extLst>
              <a:ext uri="{FF2B5EF4-FFF2-40B4-BE49-F238E27FC236}">
                <a16:creationId xmlns:a16="http://schemas.microsoft.com/office/drawing/2014/main" id="{966AA805-4D3A-E970-B09A-1DE5ADBB6619}"/>
              </a:ext>
            </a:extLst>
          </p:cNvPr>
          <p:cNvSpPr>
            <a:spLocks noGrp="1"/>
          </p:cNvSpPr>
          <p:nvPr>
            <p:ph idx="1"/>
          </p:nvPr>
        </p:nvSpPr>
        <p:spPr/>
        <p:txBody>
          <a:bodyPr>
            <a:normAutofit lnSpcReduction="10000"/>
          </a:bodyPr>
          <a:lstStyle/>
          <a:p>
            <a:r>
              <a:rPr lang="en-SI" dirty="0"/>
              <a:t>Added the functionality to the </a:t>
            </a:r>
            <a:r>
              <a:rPr lang="en-SI" dirty="0" err="1"/>
              <a:t>findSource</a:t>
            </a:r>
            <a:r>
              <a:rPr lang="en-SI" dirty="0"/>
              <a:t> GUI, that allows the </a:t>
            </a:r>
            <a:r>
              <a:rPr lang="en-SI" dirty="0" err="1"/>
              <a:t>inputed</a:t>
            </a:r>
            <a:r>
              <a:rPr lang="en-SI" dirty="0"/>
              <a:t> numbers for HD and </a:t>
            </a:r>
            <a:r>
              <a:rPr lang="en-SI" dirty="0" err="1"/>
              <a:t>dHD</a:t>
            </a:r>
            <a:r>
              <a:rPr lang="en-SI" dirty="0"/>
              <a:t> to be saved and used again after closing of the main window.</a:t>
            </a:r>
          </a:p>
          <a:p>
            <a:r>
              <a:rPr lang="en-SI" dirty="0"/>
              <a:t>The problem occur</a:t>
            </a:r>
            <a:r>
              <a:rPr lang="en-GB" dirty="0"/>
              <a:t>r</a:t>
            </a:r>
            <a:r>
              <a:rPr lang="en-SI" dirty="0"/>
              <a:t>ed when changing the number of measurements and with that the array for storing them. This problem is now fixed so that </a:t>
            </a:r>
            <a:r>
              <a:rPr lang="en-SI" dirty="0" err="1"/>
              <a:t>everytime</a:t>
            </a:r>
            <a:r>
              <a:rPr lang="en-SI" dirty="0"/>
              <a:t> we change the number of measurements the loop changes so that it begins the traversal over the new array.</a:t>
            </a:r>
          </a:p>
          <a:p>
            <a:r>
              <a:rPr lang="en-SI" dirty="0"/>
              <a:t>I also changed the functionality of the progress bar, it now shows how many more measurements until the end.</a:t>
            </a:r>
          </a:p>
          <a:p>
            <a:r>
              <a:rPr lang="en-SI" dirty="0"/>
              <a:t>The PROBLEM now is that there is something wrong with the </a:t>
            </a:r>
            <a:r>
              <a:rPr lang="en-SI" dirty="0" err="1"/>
              <a:t>findsource</a:t>
            </a:r>
            <a:r>
              <a:rPr lang="en-SI" dirty="0"/>
              <a:t> code and the visualization.</a:t>
            </a:r>
            <a:endParaRPr lang="sl-SI" dirty="0"/>
          </a:p>
        </p:txBody>
      </p:sp>
    </p:spTree>
    <p:extLst>
      <p:ext uri="{BB962C8B-B14F-4D97-AF65-F5344CB8AC3E}">
        <p14:creationId xmlns:p14="http://schemas.microsoft.com/office/powerpoint/2010/main" val="24228654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74C2DF4-FA54-60D3-14AA-DC0CC1C8C58A}"/>
              </a:ext>
            </a:extLst>
          </p:cNvPr>
          <p:cNvSpPr>
            <a:spLocks noGrp="1"/>
          </p:cNvSpPr>
          <p:nvPr>
            <p:ph type="title"/>
          </p:nvPr>
        </p:nvSpPr>
        <p:spPr>
          <a:xfrm>
            <a:off x="838200" y="365125"/>
            <a:ext cx="10515600" cy="919389"/>
          </a:xfrm>
        </p:spPr>
        <p:txBody>
          <a:bodyPr/>
          <a:lstStyle/>
          <a:p>
            <a:r>
              <a:rPr lang="en-SI" dirty="0"/>
              <a:t>10.2.2023</a:t>
            </a:r>
            <a:endParaRPr lang="sl-SI" dirty="0"/>
          </a:p>
        </p:txBody>
      </p:sp>
      <p:sp>
        <p:nvSpPr>
          <p:cNvPr id="3" name="Označba mesta vsebine 2">
            <a:extLst>
              <a:ext uri="{FF2B5EF4-FFF2-40B4-BE49-F238E27FC236}">
                <a16:creationId xmlns:a16="http://schemas.microsoft.com/office/drawing/2014/main" id="{F433C8C9-9AC3-EBC7-4D8B-02BF394DD20B}"/>
              </a:ext>
            </a:extLst>
          </p:cNvPr>
          <p:cNvSpPr>
            <a:spLocks noGrp="1"/>
          </p:cNvSpPr>
          <p:nvPr>
            <p:ph idx="1"/>
          </p:nvPr>
        </p:nvSpPr>
        <p:spPr>
          <a:xfrm>
            <a:off x="838200" y="1393371"/>
            <a:ext cx="10515600" cy="4332515"/>
          </a:xfrm>
        </p:spPr>
        <p:txBody>
          <a:bodyPr>
            <a:normAutofit/>
          </a:bodyPr>
          <a:lstStyle/>
          <a:p>
            <a:r>
              <a:rPr lang="en-SI" dirty="0"/>
              <a:t>Fixed the code so that the source estimation (only for x and y coordinates) works. Same for visualization.</a:t>
            </a:r>
          </a:p>
          <a:p>
            <a:r>
              <a:rPr lang="en-SI" dirty="0"/>
              <a:t>Tested out for 36 measurements – seems to work.</a:t>
            </a:r>
          </a:p>
          <a:p>
            <a:r>
              <a:rPr lang="en-SI" dirty="0"/>
              <a:t>Also I ran the code at each grid tile – question mark on 26.1.2023, but now the code produces the figure below – which makes sense and is in line with the code/</a:t>
            </a:r>
            <a:r>
              <a:rPr lang="en-SI" dirty="0" err="1"/>
              <a:t>expl</a:t>
            </a:r>
            <a:r>
              <a:rPr lang="en-GB" dirty="0"/>
              <a:t>a</a:t>
            </a:r>
            <a:r>
              <a:rPr lang="en-SI" dirty="0"/>
              <a:t>nation before the added parameter to the fit function, look on 8.12.2023. The spooky thing is I didn’t actively work on improving this since 26.1, so why is it now working properly??</a:t>
            </a:r>
            <a:endParaRPr lang="sl-SI" dirty="0"/>
          </a:p>
        </p:txBody>
      </p:sp>
    </p:spTree>
    <p:extLst>
      <p:ext uri="{BB962C8B-B14F-4D97-AF65-F5344CB8AC3E}">
        <p14:creationId xmlns:p14="http://schemas.microsoft.com/office/powerpoint/2010/main" val="10092148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ka 5">
            <a:extLst>
              <a:ext uri="{FF2B5EF4-FFF2-40B4-BE49-F238E27FC236}">
                <a16:creationId xmlns:a16="http://schemas.microsoft.com/office/drawing/2014/main" id="{F77FC2A5-BD33-E55F-10E8-C49E5DCC85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087" y="1538287"/>
            <a:ext cx="8505825" cy="3781425"/>
          </a:xfrm>
          <a:prstGeom prst="rect">
            <a:avLst/>
          </a:prstGeom>
        </p:spPr>
      </p:pic>
    </p:spTree>
    <p:extLst>
      <p:ext uri="{BB962C8B-B14F-4D97-AF65-F5344CB8AC3E}">
        <p14:creationId xmlns:p14="http://schemas.microsoft.com/office/powerpoint/2010/main" val="42294797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6AC47E0-7CAF-8AC9-7C7B-AF9E61FF35B1}"/>
              </a:ext>
            </a:extLst>
          </p:cNvPr>
          <p:cNvSpPr>
            <a:spLocks noGrp="1"/>
          </p:cNvSpPr>
          <p:nvPr>
            <p:ph type="title"/>
          </p:nvPr>
        </p:nvSpPr>
        <p:spPr/>
        <p:txBody>
          <a:bodyPr/>
          <a:lstStyle/>
          <a:p>
            <a:r>
              <a:rPr lang="en-SI" dirty="0"/>
              <a:t>3.8.2023</a:t>
            </a:r>
            <a:endParaRPr lang="sl-SI" dirty="0"/>
          </a:p>
        </p:txBody>
      </p:sp>
      <p:sp>
        <p:nvSpPr>
          <p:cNvPr id="3" name="Označba mesta vsebine 2">
            <a:extLst>
              <a:ext uri="{FF2B5EF4-FFF2-40B4-BE49-F238E27FC236}">
                <a16:creationId xmlns:a16="http://schemas.microsoft.com/office/drawing/2014/main" id="{2A0FE19A-CA4C-F458-557D-F4953C893B74}"/>
              </a:ext>
            </a:extLst>
          </p:cNvPr>
          <p:cNvSpPr>
            <a:spLocks noGrp="1"/>
          </p:cNvSpPr>
          <p:nvPr>
            <p:ph idx="1"/>
          </p:nvPr>
        </p:nvSpPr>
        <p:spPr/>
        <p:txBody>
          <a:bodyPr/>
          <a:lstStyle/>
          <a:p>
            <a:r>
              <a:rPr lang="en-SI" dirty="0"/>
              <a:t>Prep</a:t>
            </a:r>
            <a:r>
              <a:rPr lang="sl-SI" dirty="0"/>
              <a:t>a</a:t>
            </a:r>
            <a:r>
              <a:rPr lang="en-SI" dirty="0"/>
              <a:t>ration to write a report</a:t>
            </a:r>
          </a:p>
          <a:p>
            <a:r>
              <a:rPr lang="en-SI" dirty="0"/>
              <a:t>Created a new directory with </a:t>
            </a:r>
            <a:r>
              <a:rPr lang="en-SI" dirty="0" err="1"/>
              <a:t>sep</a:t>
            </a:r>
            <a:r>
              <a:rPr lang="sl-SI" dirty="0"/>
              <a:t>a</a:t>
            </a:r>
            <a:r>
              <a:rPr lang="en-SI" dirty="0"/>
              <a:t>rate .</a:t>
            </a:r>
            <a:r>
              <a:rPr lang="en-SI" dirty="0" err="1"/>
              <a:t>py</a:t>
            </a:r>
            <a:r>
              <a:rPr lang="en-SI" dirty="0"/>
              <a:t> files (subsid</a:t>
            </a:r>
            <a:r>
              <a:rPr lang="sl-SI" dirty="0"/>
              <a:t>i</a:t>
            </a:r>
            <a:r>
              <a:rPr lang="en-SI" dirty="0" err="1"/>
              <a:t>ary</a:t>
            </a:r>
            <a:r>
              <a:rPr lang="en-SI" dirty="0"/>
              <a:t>, zigzag, spiral, combination and example) which will have better comments and will be clearer.</a:t>
            </a:r>
            <a:endParaRPr lang="sl-SI" dirty="0"/>
          </a:p>
        </p:txBody>
      </p:sp>
    </p:spTree>
    <p:extLst>
      <p:ext uri="{BB962C8B-B14F-4D97-AF65-F5344CB8AC3E}">
        <p14:creationId xmlns:p14="http://schemas.microsoft.com/office/powerpoint/2010/main" val="36908118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5605562-664A-B634-740C-9C1DAC3BF7F8}"/>
              </a:ext>
            </a:extLst>
          </p:cNvPr>
          <p:cNvSpPr>
            <a:spLocks noGrp="1"/>
          </p:cNvSpPr>
          <p:nvPr>
            <p:ph type="title"/>
          </p:nvPr>
        </p:nvSpPr>
        <p:spPr/>
        <p:txBody>
          <a:bodyPr/>
          <a:lstStyle/>
          <a:p>
            <a:r>
              <a:rPr lang="en-SI" dirty="0"/>
              <a:t>4.8.2023</a:t>
            </a:r>
            <a:endParaRPr lang="sl-SI" dirty="0"/>
          </a:p>
        </p:txBody>
      </p:sp>
      <p:sp>
        <p:nvSpPr>
          <p:cNvPr id="3" name="Označba mesta vsebine 2">
            <a:extLst>
              <a:ext uri="{FF2B5EF4-FFF2-40B4-BE49-F238E27FC236}">
                <a16:creationId xmlns:a16="http://schemas.microsoft.com/office/drawing/2014/main" id="{3F15578C-11BD-151D-ECB3-EF22D371B366}"/>
              </a:ext>
            </a:extLst>
          </p:cNvPr>
          <p:cNvSpPr>
            <a:spLocks noGrp="1"/>
          </p:cNvSpPr>
          <p:nvPr>
            <p:ph idx="1"/>
          </p:nvPr>
        </p:nvSpPr>
        <p:spPr/>
        <p:txBody>
          <a:bodyPr/>
          <a:lstStyle/>
          <a:p>
            <a:r>
              <a:rPr lang="en-SI" dirty="0"/>
              <a:t>Finished making zigzag and spiral code cleaner. Also fixed some code</a:t>
            </a:r>
          </a:p>
          <a:p>
            <a:r>
              <a:rPr lang="en-SI" dirty="0"/>
              <a:t>Made a universal location-finding function</a:t>
            </a:r>
          </a:p>
          <a:p>
            <a:r>
              <a:rPr lang="en-SI" dirty="0"/>
              <a:t>For next week: first in </a:t>
            </a:r>
            <a:r>
              <a:rPr lang="en-SI" dirty="0" err="1"/>
              <a:t>report_code</a:t>
            </a:r>
            <a:r>
              <a:rPr lang="en-SI" dirty="0"/>
              <a:t> directory add code that analyses the simulations. Then write a report for everything except experimental data. Then write to </a:t>
            </a:r>
            <a:r>
              <a:rPr lang="en-SI" dirty="0" err="1"/>
              <a:t>dr</a:t>
            </a:r>
            <a:r>
              <a:rPr lang="en-SI" dirty="0"/>
              <a:t> </a:t>
            </a:r>
            <a:r>
              <a:rPr lang="en-SI" dirty="0" err="1"/>
              <a:t>Mihovilović</a:t>
            </a:r>
            <a:r>
              <a:rPr lang="en-SI" dirty="0"/>
              <a:t> and prepare for a possible experimental testing.</a:t>
            </a:r>
            <a:endParaRPr lang="sl-SI" dirty="0"/>
          </a:p>
        </p:txBody>
      </p:sp>
    </p:spTree>
    <p:extLst>
      <p:ext uri="{BB962C8B-B14F-4D97-AF65-F5344CB8AC3E}">
        <p14:creationId xmlns:p14="http://schemas.microsoft.com/office/powerpoint/2010/main" val="39662971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F01ADD5-F75C-E21F-A36C-E81E1661B3B4}"/>
              </a:ext>
            </a:extLst>
          </p:cNvPr>
          <p:cNvSpPr>
            <a:spLocks noGrp="1"/>
          </p:cNvSpPr>
          <p:nvPr>
            <p:ph type="title"/>
          </p:nvPr>
        </p:nvSpPr>
        <p:spPr/>
        <p:txBody>
          <a:bodyPr/>
          <a:lstStyle/>
          <a:p>
            <a:r>
              <a:rPr lang="en-SI" dirty="0"/>
              <a:t>8.8.2023</a:t>
            </a:r>
            <a:endParaRPr lang="sl-SI" dirty="0"/>
          </a:p>
        </p:txBody>
      </p:sp>
      <p:sp>
        <p:nvSpPr>
          <p:cNvPr id="3" name="Označba mesta vsebine 2">
            <a:extLst>
              <a:ext uri="{FF2B5EF4-FFF2-40B4-BE49-F238E27FC236}">
                <a16:creationId xmlns:a16="http://schemas.microsoft.com/office/drawing/2014/main" id="{46B239C6-5599-EC12-F2C3-DC1FE539A947}"/>
              </a:ext>
            </a:extLst>
          </p:cNvPr>
          <p:cNvSpPr>
            <a:spLocks noGrp="1"/>
          </p:cNvSpPr>
          <p:nvPr>
            <p:ph idx="1"/>
          </p:nvPr>
        </p:nvSpPr>
        <p:spPr>
          <a:xfrm>
            <a:off x="838200" y="1556657"/>
            <a:ext cx="10515600" cy="2471057"/>
          </a:xfrm>
        </p:spPr>
        <p:txBody>
          <a:bodyPr>
            <a:normAutofit fontScale="77500" lnSpcReduction="20000"/>
          </a:bodyPr>
          <a:lstStyle/>
          <a:p>
            <a:r>
              <a:rPr lang="en-SI" dirty="0"/>
              <a:t>Problem with simulating source at different tiles of the plain with a loop going through the entire grid.</a:t>
            </a:r>
          </a:p>
          <a:p>
            <a:r>
              <a:rPr lang="en-SI" dirty="0"/>
              <a:t>The problem is that you sometimes get the result but other times we get a </a:t>
            </a:r>
            <a:r>
              <a:rPr lang="en-SI" dirty="0" err="1"/>
              <a:t>RuntimeError</a:t>
            </a:r>
            <a:r>
              <a:rPr lang="en-SI" dirty="0"/>
              <a:t>, which is the result of </a:t>
            </a:r>
            <a:r>
              <a:rPr lang="en-SI" dirty="0" err="1"/>
              <a:t>curve_fit</a:t>
            </a:r>
            <a:r>
              <a:rPr lang="en-SI" dirty="0"/>
              <a:t> not being able to fit all the parameters. The number of times we don’t get an error decreases with the number of tiles into which we divide the grid (left image: 25 ~ 30% </a:t>
            </a:r>
            <a:r>
              <a:rPr lang="en-SI" dirty="0" err="1"/>
              <a:t>suc</a:t>
            </a:r>
            <a:r>
              <a:rPr lang="sl-SI" dirty="0"/>
              <a:t>c</a:t>
            </a:r>
            <a:r>
              <a:rPr lang="en-SI" dirty="0" err="1"/>
              <a:t>ess</a:t>
            </a:r>
            <a:r>
              <a:rPr lang="en-SI" dirty="0"/>
              <a:t> rate and right image: 100 ~20% success rate).</a:t>
            </a:r>
          </a:p>
          <a:p>
            <a:r>
              <a:rPr lang="en-SI" dirty="0"/>
              <a:t>There also seem to be tiles where the </a:t>
            </a:r>
            <a:r>
              <a:rPr lang="en-SI" dirty="0" err="1"/>
              <a:t>RuntimeError</a:t>
            </a:r>
            <a:r>
              <a:rPr lang="en-SI" dirty="0"/>
              <a:t> occurs more often the others. This is around the </a:t>
            </a:r>
            <a:r>
              <a:rPr lang="en-SI" dirty="0" err="1"/>
              <a:t>center</a:t>
            </a:r>
            <a:r>
              <a:rPr lang="en-SI" dirty="0"/>
              <a:t> of the plain.</a:t>
            </a:r>
            <a:endParaRPr lang="sl-SI" dirty="0"/>
          </a:p>
        </p:txBody>
      </p:sp>
      <p:pic>
        <p:nvPicPr>
          <p:cNvPr id="5" name="Slika 4" descr="Slika, ki vsebuje besede barvitost, kvadrat, pravokotnik, vijolično&#10;&#10;Opis je samodejno ustvarjen">
            <a:extLst>
              <a:ext uri="{FF2B5EF4-FFF2-40B4-BE49-F238E27FC236}">
                <a16:creationId xmlns:a16="http://schemas.microsoft.com/office/drawing/2014/main" id="{097B5FEA-1E72-CFD2-C72B-A6FAC8870D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460" y="4116771"/>
            <a:ext cx="3600000" cy="2549249"/>
          </a:xfrm>
          <a:prstGeom prst="rect">
            <a:avLst/>
          </a:prstGeom>
        </p:spPr>
      </p:pic>
      <p:pic>
        <p:nvPicPr>
          <p:cNvPr id="7" name="Slika 6" descr="Slika, ki vsebuje besede vijolično, barvitost, posnetek zaslona, španski bezeg&#10;&#10;Opis je samodejno ustvarjen">
            <a:extLst>
              <a:ext uri="{FF2B5EF4-FFF2-40B4-BE49-F238E27FC236}">
                <a16:creationId xmlns:a16="http://schemas.microsoft.com/office/drawing/2014/main" id="{C1A17911-B888-64F6-10FC-1BF8ADD3C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6371" y="4116771"/>
            <a:ext cx="3600000" cy="2549249"/>
          </a:xfrm>
          <a:prstGeom prst="rect">
            <a:avLst/>
          </a:prstGeom>
        </p:spPr>
      </p:pic>
    </p:spTree>
    <p:extLst>
      <p:ext uri="{BB962C8B-B14F-4D97-AF65-F5344CB8AC3E}">
        <p14:creationId xmlns:p14="http://schemas.microsoft.com/office/powerpoint/2010/main" val="14398871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C83A6A40-9EDF-939E-3539-84D42ECF8F95}"/>
              </a:ext>
            </a:extLst>
          </p:cNvPr>
          <p:cNvSpPr>
            <a:spLocks noGrp="1"/>
          </p:cNvSpPr>
          <p:nvPr>
            <p:ph idx="1"/>
          </p:nvPr>
        </p:nvSpPr>
        <p:spPr>
          <a:xfrm>
            <a:off x="838200" y="598714"/>
            <a:ext cx="10515600" cy="5578249"/>
          </a:xfrm>
        </p:spPr>
        <p:txBody>
          <a:bodyPr/>
          <a:lstStyle/>
          <a:p>
            <a:r>
              <a:rPr lang="en-SI" dirty="0"/>
              <a:t>Starting to write the final report on </a:t>
            </a:r>
            <a:r>
              <a:rPr lang="en-SI"/>
              <a:t>the project.</a:t>
            </a:r>
            <a:endParaRPr lang="sl-SI" dirty="0"/>
          </a:p>
        </p:txBody>
      </p:sp>
    </p:spTree>
    <p:extLst>
      <p:ext uri="{BB962C8B-B14F-4D97-AF65-F5344CB8AC3E}">
        <p14:creationId xmlns:p14="http://schemas.microsoft.com/office/powerpoint/2010/main" val="2970364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661A895-5274-533C-6F74-2984E4FCFD74}"/>
              </a:ext>
            </a:extLst>
          </p:cNvPr>
          <p:cNvSpPr>
            <a:spLocks noGrp="1"/>
          </p:cNvSpPr>
          <p:nvPr>
            <p:ph type="title"/>
          </p:nvPr>
        </p:nvSpPr>
        <p:spPr/>
        <p:txBody>
          <a:bodyPr/>
          <a:lstStyle/>
          <a:p>
            <a:r>
              <a:rPr lang="en-SI" dirty="0"/>
              <a:t>9.8.2023</a:t>
            </a:r>
            <a:endParaRPr lang="sl-SI" dirty="0"/>
          </a:p>
        </p:txBody>
      </p:sp>
      <p:sp>
        <p:nvSpPr>
          <p:cNvPr id="3" name="Označba mesta vsebine 2">
            <a:extLst>
              <a:ext uri="{FF2B5EF4-FFF2-40B4-BE49-F238E27FC236}">
                <a16:creationId xmlns:a16="http://schemas.microsoft.com/office/drawing/2014/main" id="{C1480632-F8EA-A2A8-6329-5697CAB58023}"/>
              </a:ext>
            </a:extLst>
          </p:cNvPr>
          <p:cNvSpPr>
            <a:spLocks noGrp="1"/>
          </p:cNvSpPr>
          <p:nvPr>
            <p:ph idx="1"/>
          </p:nvPr>
        </p:nvSpPr>
        <p:spPr/>
        <p:txBody>
          <a:bodyPr/>
          <a:lstStyle/>
          <a:p>
            <a:r>
              <a:rPr lang="en-SI" dirty="0"/>
              <a:t>The final version of the activity function.</a:t>
            </a:r>
          </a:p>
          <a:p>
            <a:r>
              <a:rPr lang="en-SI" dirty="0"/>
              <a:t>Final report</a:t>
            </a:r>
            <a:endParaRPr lang="sl-SI" dirty="0"/>
          </a:p>
        </p:txBody>
      </p:sp>
    </p:spTree>
    <p:extLst>
      <p:ext uri="{BB962C8B-B14F-4D97-AF65-F5344CB8AC3E}">
        <p14:creationId xmlns:p14="http://schemas.microsoft.com/office/powerpoint/2010/main" val="25992434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DAE8EE5-DEEC-BB8D-3369-02A216997C8E}"/>
              </a:ext>
            </a:extLst>
          </p:cNvPr>
          <p:cNvSpPr>
            <a:spLocks noGrp="1"/>
          </p:cNvSpPr>
          <p:nvPr>
            <p:ph type="title"/>
          </p:nvPr>
        </p:nvSpPr>
        <p:spPr/>
        <p:txBody>
          <a:bodyPr/>
          <a:lstStyle/>
          <a:p>
            <a:r>
              <a:rPr lang="en-SI" dirty="0"/>
              <a:t>10.8.2023</a:t>
            </a:r>
            <a:endParaRPr lang="sl-SI" dirty="0"/>
          </a:p>
        </p:txBody>
      </p:sp>
      <p:sp>
        <p:nvSpPr>
          <p:cNvPr id="3" name="Označba mesta vsebine 2">
            <a:extLst>
              <a:ext uri="{FF2B5EF4-FFF2-40B4-BE49-F238E27FC236}">
                <a16:creationId xmlns:a16="http://schemas.microsoft.com/office/drawing/2014/main" id="{91E6A297-008E-6ACB-FA2D-8C767A4C7B6B}"/>
              </a:ext>
            </a:extLst>
          </p:cNvPr>
          <p:cNvSpPr>
            <a:spLocks noGrp="1"/>
          </p:cNvSpPr>
          <p:nvPr>
            <p:ph idx="1"/>
          </p:nvPr>
        </p:nvSpPr>
        <p:spPr/>
        <p:txBody>
          <a:bodyPr/>
          <a:lstStyle/>
          <a:p>
            <a:r>
              <a:rPr lang="en-SI" dirty="0"/>
              <a:t>Final report</a:t>
            </a:r>
          </a:p>
          <a:p>
            <a:r>
              <a:rPr lang="en-SI" dirty="0"/>
              <a:t>Add graphs for deviation to changing h, K and dt.</a:t>
            </a:r>
            <a:endParaRPr lang="sl-SI" dirty="0"/>
          </a:p>
        </p:txBody>
      </p:sp>
    </p:spTree>
    <p:extLst>
      <p:ext uri="{BB962C8B-B14F-4D97-AF65-F5344CB8AC3E}">
        <p14:creationId xmlns:p14="http://schemas.microsoft.com/office/powerpoint/2010/main" val="2954511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2926134-D68C-C4D6-B0F8-87FA6FDF092D}"/>
              </a:ext>
            </a:extLst>
          </p:cNvPr>
          <p:cNvSpPr>
            <a:spLocks noGrp="1"/>
          </p:cNvSpPr>
          <p:nvPr>
            <p:ph type="title"/>
          </p:nvPr>
        </p:nvSpPr>
        <p:spPr/>
        <p:txBody>
          <a:bodyPr/>
          <a:lstStyle/>
          <a:p>
            <a:r>
              <a:rPr lang="en-SI" dirty="0"/>
              <a:t>11.8.2023</a:t>
            </a:r>
            <a:endParaRPr lang="sl-SI" dirty="0"/>
          </a:p>
        </p:txBody>
      </p:sp>
      <p:sp>
        <p:nvSpPr>
          <p:cNvPr id="3" name="Označba mesta vsebine 2">
            <a:extLst>
              <a:ext uri="{FF2B5EF4-FFF2-40B4-BE49-F238E27FC236}">
                <a16:creationId xmlns:a16="http://schemas.microsoft.com/office/drawing/2014/main" id="{7BF0823E-5E92-DE03-7EC6-D462FC4624CB}"/>
              </a:ext>
            </a:extLst>
          </p:cNvPr>
          <p:cNvSpPr>
            <a:spLocks noGrp="1"/>
          </p:cNvSpPr>
          <p:nvPr>
            <p:ph idx="1"/>
          </p:nvPr>
        </p:nvSpPr>
        <p:spPr/>
        <p:txBody>
          <a:bodyPr/>
          <a:lstStyle/>
          <a:p>
            <a:r>
              <a:rPr lang="en-SI" dirty="0"/>
              <a:t>Continu work on report.</a:t>
            </a:r>
          </a:p>
          <a:p>
            <a:r>
              <a:rPr lang="en-SI" dirty="0"/>
              <a:t>Creating devToParsErrbar.py</a:t>
            </a:r>
          </a:p>
          <a:p>
            <a:r>
              <a:rPr lang="en-SI" dirty="0"/>
              <a:t>Tidying up devToPars.py</a:t>
            </a:r>
            <a:endParaRPr lang="sl-SI" dirty="0"/>
          </a:p>
        </p:txBody>
      </p:sp>
    </p:spTree>
    <p:extLst>
      <p:ext uri="{BB962C8B-B14F-4D97-AF65-F5344CB8AC3E}">
        <p14:creationId xmlns:p14="http://schemas.microsoft.com/office/powerpoint/2010/main" val="2627058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EDCB634-0115-4052-238C-7492FEAE41F1}"/>
              </a:ext>
            </a:extLst>
          </p:cNvPr>
          <p:cNvSpPr>
            <a:spLocks noGrp="1"/>
          </p:cNvSpPr>
          <p:nvPr>
            <p:ph type="title"/>
          </p:nvPr>
        </p:nvSpPr>
        <p:spPr/>
        <p:txBody>
          <a:bodyPr/>
          <a:lstStyle/>
          <a:p>
            <a:r>
              <a:rPr lang="en-SI" dirty="0"/>
              <a:t>16.8.2023</a:t>
            </a:r>
            <a:endParaRPr lang="sl-SI" dirty="0"/>
          </a:p>
        </p:txBody>
      </p:sp>
      <p:sp>
        <p:nvSpPr>
          <p:cNvPr id="3" name="Označba mesta vsebine 2">
            <a:extLst>
              <a:ext uri="{FF2B5EF4-FFF2-40B4-BE49-F238E27FC236}">
                <a16:creationId xmlns:a16="http://schemas.microsoft.com/office/drawing/2014/main" id="{C3F40C4B-4DF8-3DD4-054A-72798E6C99A8}"/>
              </a:ext>
            </a:extLst>
          </p:cNvPr>
          <p:cNvSpPr>
            <a:spLocks noGrp="1"/>
          </p:cNvSpPr>
          <p:nvPr>
            <p:ph idx="1"/>
          </p:nvPr>
        </p:nvSpPr>
        <p:spPr/>
        <p:txBody>
          <a:bodyPr/>
          <a:lstStyle/>
          <a:p>
            <a:r>
              <a:rPr lang="en-SI" dirty="0"/>
              <a:t>Continue final report</a:t>
            </a:r>
          </a:p>
          <a:p>
            <a:r>
              <a:rPr lang="en-SI" dirty="0"/>
              <a:t>Making 3D graph of deviation, h and dt</a:t>
            </a:r>
          </a:p>
          <a:p>
            <a:r>
              <a:rPr lang="en-SI" dirty="0"/>
              <a:t>Something not 100 percent right fix tomorrow</a:t>
            </a:r>
            <a:endParaRPr lang="sl-SI" dirty="0"/>
          </a:p>
        </p:txBody>
      </p:sp>
    </p:spTree>
    <p:extLst>
      <p:ext uri="{BB962C8B-B14F-4D97-AF65-F5344CB8AC3E}">
        <p14:creationId xmlns:p14="http://schemas.microsoft.com/office/powerpoint/2010/main" val="4042863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5337</TotalTime>
  <Words>5596</Words>
  <Application>Microsoft Office PowerPoint</Application>
  <PresentationFormat>Širokozaslonsko</PresentationFormat>
  <Paragraphs>257</Paragraphs>
  <Slides>80</Slides>
  <Notes>1</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80</vt:i4>
      </vt:variant>
    </vt:vector>
  </HeadingPairs>
  <TitlesOfParts>
    <vt:vector size="84"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lpstr>7.12.2022</vt:lpstr>
      <vt:lpstr>PowerPointova predstavitev</vt:lpstr>
      <vt:lpstr>8.12.2022</vt:lpstr>
      <vt:lpstr>PowerPointova predstavitev</vt:lpstr>
      <vt:lpstr>PowerPointova predstavitev</vt:lpstr>
      <vt:lpstr>9.12.2022</vt:lpstr>
      <vt:lpstr>12.12.2022</vt:lpstr>
      <vt:lpstr>PowerPointova predstavitev</vt:lpstr>
      <vt:lpstr>13.12.2022</vt:lpstr>
      <vt:lpstr>PowerPointova predstavitev</vt:lpstr>
      <vt:lpstr>PowerPointova predstavitev</vt:lpstr>
      <vt:lpstr>14.12.2022</vt:lpstr>
      <vt:lpstr>16.12.2022</vt:lpstr>
      <vt:lpstr>19.12.2022</vt:lpstr>
      <vt:lpstr>PowerPointova predstavitev</vt:lpstr>
      <vt:lpstr>20.12.2022</vt:lpstr>
      <vt:lpstr>3.1.2023</vt:lpstr>
      <vt:lpstr>4.1.2023</vt:lpstr>
      <vt:lpstr>5.1.2023</vt:lpstr>
      <vt:lpstr>6.1.2023</vt:lpstr>
      <vt:lpstr>9.1.2023</vt:lpstr>
      <vt:lpstr>11.1.2023</vt:lpstr>
      <vt:lpstr>12.1.2023</vt:lpstr>
      <vt:lpstr>13.1.2023</vt:lpstr>
      <vt:lpstr>16.1.2023(?!)</vt:lpstr>
      <vt:lpstr>17.1.2023</vt:lpstr>
      <vt:lpstr>PowerPointova predstavitev</vt:lpstr>
      <vt:lpstr>18.1.2023</vt:lpstr>
      <vt:lpstr>PowerPointova predstavitev</vt:lpstr>
      <vt:lpstr>19.1.2023</vt:lpstr>
      <vt:lpstr>PowerPointova predstavitev</vt:lpstr>
      <vt:lpstr>20.1.2023</vt:lpstr>
      <vt:lpstr>24.1.2023</vt:lpstr>
      <vt:lpstr>25.1.2023</vt:lpstr>
      <vt:lpstr>26.1.2023</vt:lpstr>
      <vt:lpstr>PowerPointova predstavitev</vt:lpstr>
      <vt:lpstr>27.1.2023</vt:lpstr>
      <vt:lpstr>30.1.2023</vt:lpstr>
      <vt:lpstr>31.1.2023</vt:lpstr>
      <vt:lpstr>1.2.2023</vt:lpstr>
      <vt:lpstr>PowerPointova predstavitev</vt:lpstr>
      <vt:lpstr>3.2.2023</vt:lpstr>
      <vt:lpstr>6.2.2023</vt:lpstr>
      <vt:lpstr>7.2.2023</vt:lpstr>
      <vt:lpstr>9.2.2023</vt:lpstr>
      <vt:lpstr>10.2.2023</vt:lpstr>
      <vt:lpstr>PowerPointova predstavitev</vt:lpstr>
      <vt:lpstr>3.8.2023</vt:lpstr>
      <vt:lpstr>4.8.2023</vt:lpstr>
      <vt:lpstr>8.8.2023</vt:lpstr>
      <vt:lpstr>PowerPointova predstavitev</vt:lpstr>
      <vt:lpstr>9.8.2023</vt:lpstr>
      <vt:lpstr>10.8.2023</vt:lpstr>
      <vt:lpstr>11.8.2023</vt:lpstr>
      <vt:lpstr>16.8.2023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2023-08-16T13:54:24Z</dcterms:modified>
</cp:coreProperties>
</file>