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13" dt="2022-11-17T13:39:23.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pc:chgData name="urh trinko" userId="3b62f928bb6fe22b" providerId="LiveId" clId="{196519FD-3C64-4461-AC3D-BB99B1B5B961}" dt="2022-11-17T13:39:44.897" v="5344"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17. 11. 2022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17. 11. 2022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17. 11. 2022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17. 11. 2022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17. 11. 2022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17. 11. 2022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17. 11. 2022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17. 11. 2022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17. 11. 2022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17. 11. 2022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17. 11. 2022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17. 11. 2022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708</Words>
  <Application>Microsoft Office PowerPoint</Application>
  <PresentationFormat>Širokozaslonsko</PresentationFormat>
  <Paragraphs>31</Paragraphs>
  <Slides>12</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12</vt:i4>
      </vt:variant>
    </vt:vector>
  </HeadingPairs>
  <TitlesOfParts>
    <vt:vector size="16"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2022-11-17T13:39:48Z</dcterms:modified>
</cp:coreProperties>
</file>