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20" dt="2022-11-25T11:25:00.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1-25T11:49:36.654" v="10721"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1:49:36.654" v="10721" actId="20577"/>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1:25:55.811" v="9232" actId="14100"/>
          <ac:picMkLst>
            <pc:docMk/>
            <pc:sldMk cId="4140287958" sldId="273"/>
            <ac:picMk id="5" creationId="{7BEEB9DC-DDCC-EFD6-7965-B48A21D19683}"/>
          </ac:picMkLst>
        </pc:picChg>
        <pc:picChg chg="add mod">
          <ac:chgData name="urh trinko" userId="3b62f928bb6fe22b" providerId="LiveId" clId="{196519FD-3C64-4461-AC3D-BB99B1B5B961}" dt="2022-11-25T11:26:08.145" v="9235" actId="14100"/>
          <ac:picMkLst>
            <pc:docMk/>
            <pc:sldMk cId="4140287958" sldId="273"/>
            <ac:picMk id="7" creationId="{954C295D-25B9-3B6F-D494-6A91A93087BE}"/>
          </ac:picMkLst>
        </pc:picChg>
        <pc:picChg chg="add mod">
          <ac:chgData name="urh trinko" userId="3b62f928bb6fe22b" providerId="LiveId" clId="{196519FD-3C64-4461-AC3D-BB99B1B5B961}" dt="2022-11-25T11:25:49.816" v="9230"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1:46:44.154" v="10545"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1:46:44.154" v="10545" actId="20577"/>
          <ac:spMkLst>
            <pc:docMk/>
            <pc:sldMk cId="692786606" sldId="274"/>
            <ac:spMk id="3" creationId="{AE0DE07F-F087-B4B9-4C22-1CA65BCD28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978"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865" y="3674496"/>
            <a:ext cx="3965878" cy="2717176"/>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7423" y="980209"/>
            <a:ext cx="3867150" cy="2581275"/>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a:t>
            </a:r>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1434</Words>
  <Application>Microsoft Office PowerPoint</Application>
  <PresentationFormat>Širokozaslonsko</PresentationFormat>
  <Paragraphs>59</Paragraphs>
  <Slides>19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19</vt:i4>
      </vt:variant>
    </vt:vector>
  </HeadingPairs>
  <TitlesOfParts>
    <vt:vector size="2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2022-11-25T11:49:37Z</dcterms:modified>
</cp:coreProperties>
</file>