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2" dt="2023-01-25T13:44:55.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25T13:45:00.998" v="32793"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5T09:01:49.767" v="32643" actId="20577"/>
        <pc:sldMkLst>
          <pc:docMk/>
          <pc:sldMk cId="1027578968" sldId="313"/>
        </pc:sldMkLst>
        <pc:spChg chg="mod">
          <ac:chgData name="urh trinko" userId="3b62f928bb6fe22b" providerId="LiveId" clId="{196519FD-3C64-4461-AC3D-BB99B1B5B961}" dt="2023-01-24T09:11:03.875" v="32223"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5T13:45:00.998" v="32793" actId="1076"/>
        <pc:sldMkLst>
          <pc:docMk/>
          <pc:sldMk cId="1950290858" sldId="314"/>
        </pc:sldMkLst>
        <pc:spChg chg="mod">
          <ac:chgData name="urh trinko" userId="3b62f928bb6fe22b" providerId="LiveId" clId="{196519FD-3C64-4461-AC3D-BB99B1B5B961}" dt="2023-01-25T13:42:11.089" v="32669"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25. 01. 2023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25. 01. 2023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24.1.2022</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25.1.2022</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3231</TotalTime>
  <Words>4689</Words>
  <Application>Microsoft Office PowerPoint</Application>
  <PresentationFormat>Širokozaslonsko</PresentationFormat>
  <Paragraphs>193</Paragraphs>
  <Slides>59</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59</vt:i4>
      </vt:variant>
    </vt:vector>
  </HeadingPairs>
  <TitlesOfParts>
    <vt:vector size="63"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24.1.2022</vt:lpstr>
      <vt:lpstr>25.1.2022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2023-01-25T13:45:05Z</dcterms:modified>
</cp:coreProperties>
</file>