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14" dt="2022-11-21T11:55:48.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21T11:57:32.521" v="6412"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21. 11. 2022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21. 11. 2022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21. 11. 2022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21. 11. 2022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21. 11. 2022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21. 11. 2022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21. 11. 2022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21. 11. 2022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21. 11. 2022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21. 11. 2022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21. 11. 2022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21. 11. 2022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824</Words>
  <Application>Microsoft Office PowerPoint</Application>
  <PresentationFormat>Širokozaslonsko</PresentationFormat>
  <Paragraphs>37</Paragraphs>
  <Slides>14</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14</vt:i4>
      </vt:variant>
    </vt:vector>
  </HeadingPairs>
  <TitlesOfParts>
    <vt:vector size="18"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2022-11-21T11:57:33Z</dcterms:modified>
</cp:coreProperties>
</file>