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63" dt="2023-01-17T11:55:48.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17T11:55:55.708" v="29648"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17. 01. 2023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17. 01. 2023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17. 01. 2023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17. 01. 2023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17. 01. 2023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17. 01. 2023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17. 01. 2023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17. 01. 2023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17. 01. 2023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17. 01. 2023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17. 01. 2023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17. 01. 2023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2699</TotalTime>
  <Words>4174</Words>
  <Application>Microsoft Office PowerPoint</Application>
  <PresentationFormat>Širokozaslonsko</PresentationFormat>
  <Paragraphs>171</Paragraphs>
  <Slides>52</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52</vt:i4>
      </vt:variant>
    </vt:vector>
  </HeadingPairs>
  <TitlesOfParts>
    <vt:vector size="56"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2023-01-17T11:55:57Z</dcterms:modified>
</cp:coreProperties>
</file>