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1" dt="2023-01-13T10:32:25.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3T10:32:52.989" v="27896" actId="2763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13. 01. 2023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13. 01. 2023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TotalTime>
  <Words>3919</Words>
  <Application>Microsoft Office PowerPoint</Application>
  <PresentationFormat>Širokozaslonsko</PresentationFormat>
  <Paragraphs>160</Paragraphs>
  <Slides>49</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49</vt:i4>
      </vt:variant>
    </vt:vector>
  </HeadingPairs>
  <TitlesOfParts>
    <vt:vector size="5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2023-01-13T10:32:55Z</dcterms:modified>
</cp:coreProperties>
</file>