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1" dt="2022-12-13T13:48:57.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13T14:33:07.312" v="22061" actId="5793"/>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13. 12. 2022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13. 12. 2022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13. 12. 2022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13. 12. 2022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13. 12. 2022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13. 12. 2022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13. 12. 2022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13. 12. 2022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13. 12. 2022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13. 12. 2022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13. 12. 2022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13. 12. 2022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3034</Words>
  <Application>Microsoft Office PowerPoint</Application>
  <PresentationFormat>Širokozaslonsko</PresentationFormat>
  <Paragraphs>111</Paragraphs>
  <Slides>36</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36</vt:i4>
      </vt:variant>
    </vt:vector>
  </HeadingPairs>
  <TitlesOfParts>
    <vt:vector size="40"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2022-12-13T14:33:08Z</dcterms:modified>
</cp:coreProperties>
</file>