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25" dt="2022-12-05T10:15:15.5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2-12-05T10:15:37.708" v="12718" actId="14100"/>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1T14:37:42.033" v="12277"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05T10:15:37.708" v="12718" actId="14100"/>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05T10:15:32.674" v="12716" actId="27636"/>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5. 12. 2022</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5. 12. 2022</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5. 12. 2022</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5. 12. 2022</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5. 12. 2022</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5. 12. 2022</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5. 12. 2022</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5. 12. 2022</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5. 12. 2022</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5. 12. 2022</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5. 12. 2022</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5. 12. 2022</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a:t>
            </a:r>
            <a:r>
              <a:rPr lang="en-SI" dirty="0" err="1"/>
              <a:t>center</a:t>
            </a:r>
            <a:r>
              <a:rPr lang="en-SI" dirty="0"/>
              <a:t>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887</TotalTime>
  <Words>1711</Words>
  <Application>Microsoft Office PowerPoint</Application>
  <PresentationFormat>Širokozaslonsko</PresentationFormat>
  <Paragraphs>70</Paragraphs>
  <Slides>23</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23</vt:i4>
      </vt:variant>
    </vt:vector>
  </HeadingPairs>
  <TitlesOfParts>
    <vt:vector size="27"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2022-12-05T10:15:39Z</dcterms:modified>
</cp:coreProperties>
</file>