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6" dt="2022-11-11T12:58:45.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pc:chgData name="urh trinko" userId="3b62f928bb6fe22b" providerId="LiveId" clId="{196519FD-3C64-4461-AC3D-BB99B1B5B961}" dt="2022-11-11T12:58:58.368" v="3356"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modSp new mod">
        <pc:chgData name="urh trinko" userId="3b62f928bb6fe22b" providerId="LiveId" clId="{196519FD-3C64-4461-AC3D-BB99B1B5B961}" dt="2022-11-08T13:08:52.124" v="2271" actId="1076"/>
        <pc:sldMkLst>
          <pc:docMk/>
          <pc:sldMk cId="3443113254" sldId="259"/>
        </pc:sldMkLst>
        <pc:spChg chg="mod">
          <ac:chgData name="urh trinko" userId="3b62f928bb6fe22b" providerId="LiveId" clId="{196519FD-3C64-4461-AC3D-BB99B1B5B961}" dt="2022-11-07T13:44:00.598" v="1189" actId="20577"/>
          <ac:spMkLst>
            <pc:docMk/>
            <pc:sldMk cId="3443113254" sldId="259"/>
            <ac:spMk id="2" creationId="{E1367B17-FDD9-D3FC-7813-AE87317D0B8F}"/>
          </ac:spMkLst>
        </pc:spChg>
        <pc:spChg chg="mod">
          <ac:chgData name="urh trinko" userId="3b62f928bb6fe22b" providerId="LiveId" clId="{196519FD-3C64-4461-AC3D-BB99B1B5B961}" dt="2022-11-08T13:08:44.392" v="2270" actId="27636"/>
          <ac:spMkLst>
            <pc:docMk/>
            <pc:sldMk cId="3443113254" sldId="259"/>
            <ac:spMk id="3" creationId="{9476A664-65B7-2D24-15E5-BD8E1C2271C2}"/>
          </ac:spMkLst>
        </pc:spChg>
        <pc:picChg chg="add mod">
          <ac:chgData name="urh trinko" userId="3b62f928bb6fe22b" providerId="LiveId" clId="{196519FD-3C64-4461-AC3D-BB99B1B5B961}" dt="2022-11-08T13:08:52.124" v="2271" actId="1076"/>
          <ac:picMkLst>
            <pc:docMk/>
            <pc:sldMk cId="3443113254" sldId="259"/>
            <ac:picMk id="5" creationId="{E5C4A90C-E5C5-DF81-8A5E-462750C135D1}"/>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1T12:58:58.368" v="3356" actId="1076"/>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1T12:58:52.554" v="3353" actId="1076"/>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11. 11. 2022</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11. 11. 2022</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11. 11. 2022</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11. 11. 2022</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11. 11. 2022</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11. 11. 2022</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11. 11. 2022</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11. 11. 2022</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11. 11. 2022</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11. 11. 2022</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11. 11. 2022</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11. 11. 2022</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838200" y="1426028"/>
            <a:ext cx="4376057" cy="5203371"/>
          </a:xfrm>
        </p:spPr>
        <p:txBody>
          <a:bodyPr>
            <a:normAutofit fontScale="92500"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bottom image) are averaged to get the estimation of the point source (black dot).</a:t>
            </a:r>
          </a:p>
          <a:p>
            <a:r>
              <a:rPr lang="en-SI" dirty="0"/>
              <a:t>The bottom image only shows the tile with the largest intensity – “hotspot” tile.</a:t>
            </a:r>
          </a:p>
          <a:p>
            <a:endParaRPr lang="sl-SI" dirty="0"/>
          </a:p>
        </p:txBody>
      </p:sp>
      <p:pic>
        <p:nvPicPr>
          <p:cNvPr id="5" name="Slika 4">
            <a:extLst>
              <a:ext uri="{FF2B5EF4-FFF2-40B4-BE49-F238E27FC236}">
                <a16:creationId xmlns:a16="http://schemas.microsoft.com/office/drawing/2014/main" id="{E5C4A90C-E5C5-DF81-8A5E-462750C13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550" y="452436"/>
            <a:ext cx="6176963" cy="6176963"/>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416</Words>
  <Application>Microsoft Office PowerPoint</Application>
  <PresentationFormat>Širokozaslonsko</PresentationFormat>
  <Paragraphs>17</Paragraphs>
  <Slides>7</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7</vt:i4>
      </vt:variant>
    </vt:vector>
  </HeadingPairs>
  <TitlesOfParts>
    <vt:vector size="11"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2022-11-11T12:59:00Z</dcterms:modified>
</cp:coreProperties>
</file>