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57" dt="2022-12-19T11:41:35.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03T13:54:27.869" v="25081"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3. 01. 2023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2482</TotalTime>
  <Words>3460</Words>
  <Application>Microsoft Office PowerPoint</Application>
  <PresentationFormat>Širokozaslonsko</PresentationFormat>
  <Paragraphs>134</Paragraphs>
  <Slides>42</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42</vt:i4>
      </vt:variant>
    </vt:vector>
  </HeadingPairs>
  <TitlesOfParts>
    <vt:vector size="46"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2023-01-03T13:54:28Z</dcterms:modified>
</cp:coreProperties>
</file>