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8" dt="2023-01-04T14:41:20.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05T14:39:02.842" v="25980"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5. 01. 2023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5. 01. 2023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2492</TotalTime>
  <Words>3602</Words>
  <Application>Microsoft Office PowerPoint</Application>
  <PresentationFormat>Širokozaslonsko</PresentationFormat>
  <Paragraphs>140</Paragraphs>
  <Slides>44</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44</vt:i4>
      </vt:variant>
    </vt:vector>
  </HeadingPairs>
  <TitlesOfParts>
    <vt:vector size="48"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2023-01-05T14:39:03Z</dcterms:modified>
</cp:coreProperties>
</file>