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15" dt="2022-11-23T13:31:27.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23T13:31:36.045" v="7712"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1031</Words>
  <Application>Microsoft Office PowerPoint</Application>
  <PresentationFormat>Širokozaslonsko</PresentationFormat>
  <Paragraphs>45</Paragraphs>
  <Slides>16</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16</vt:i4>
      </vt:variant>
    </vt:vector>
  </HeadingPairs>
  <TitlesOfParts>
    <vt:vector size="20"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2022-11-23T13:31:37Z</dcterms:modified>
</cp:coreProperties>
</file>