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14" dt="2022-11-21T11:55:48.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pc:chgData name="urh trinko" userId="3b62f928bb6fe22b" providerId="LiveId" clId="{196519FD-3C64-4461-AC3D-BB99B1B5B961}" dt="2022-11-22T14:05:25.410" v="6988"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22. 11. 2022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22. 11. 2022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22. 11. 2022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22. 11. 2022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22. 11. 2022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22. 11. 2022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22. 11. 2022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22. 11. 2022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22. 11. 2022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22. 11. 2022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22. 11. 2022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22. 11. 2022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925</Words>
  <Application>Microsoft Office PowerPoint</Application>
  <PresentationFormat>Širokozaslonsko</PresentationFormat>
  <Paragraphs>41</Paragraphs>
  <Slides>15</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15</vt:i4>
      </vt:variant>
    </vt:vector>
  </HeadingPairs>
  <TitlesOfParts>
    <vt:vector size="19"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2022-11-22T14:05:27Z</dcterms:modified>
</cp:coreProperties>
</file>