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90" dt="2023-08-18T13:16:39.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24T08:39:48.648" v="40138" actId="313"/>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8-24T08:39:48.648" v="40138" actId="313"/>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8-24T08:39:48.648" v="40138" actId="313"/>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sldChg chg="addSp delSp modSp new mod">
        <pc:chgData name="urh trinko" userId="3b62f928bb6fe22b" providerId="LiveId" clId="{196519FD-3C64-4461-AC3D-BB99B1B5B961}" dt="2023-08-17T10:55:46.674" v="38891" actId="1076"/>
        <pc:sldMkLst>
          <pc:docMk/>
          <pc:sldMk cId="3883572089" sldId="336"/>
        </pc:sldMkLst>
        <pc:spChg chg="mod">
          <ac:chgData name="urh trinko" userId="3b62f928bb6fe22b" providerId="LiveId" clId="{196519FD-3C64-4461-AC3D-BB99B1B5B961}" dt="2023-08-17T10:54:45.275" v="38866" actId="20577"/>
          <ac:spMkLst>
            <pc:docMk/>
            <pc:sldMk cId="3883572089" sldId="336"/>
            <ac:spMk id="2" creationId="{7EA299D8-A354-CA42-0AA4-CD436A57E8CF}"/>
          </ac:spMkLst>
        </pc:spChg>
        <pc:spChg chg="mod">
          <ac:chgData name="urh trinko" userId="3b62f928bb6fe22b" providerId="LiveId" clId="{196519FD-3C64-4461-AC3D-BB99B1B5B961}" dt="2023-08-17T10:54:57.474" v="38885" actId="14100"/>
          <ac:spMkLst>
            <pc:docMk/>
            <pc:sldMk cId="3883572089" sldId="336"/>
            <ac:spMk id="3" creationId="{89781FC5-AB95-D159-E22B-197CBB2930A8}"/>
          </ac:spMkLst>
        </pc:spChg>
        <pc:picChg chg="add del mod">
          <ac:chgData name="urh trinko" userId="3b62f928bb6fe22b" providerId="LiveId" clId="{196519FD-3C64-4461-AC3D-BB99B1B5B961}" dt="2023-08-17T10:55:26.896" v="38887" actId="478"/>
          <ac:picMkLst>
            <pc:docMk/>
            <pc:sldMk cId="3883572089" sldId="336"/>
            <ac:picMk id="5" creationId="{A6E3FCD5-6C81-AC35-93D4-BD0C57A9CB64}"/>
          </ac:picMkLst>
        </pc:picChg>
        <pc:picChg chg="add mod">
          <ac:chgData name="urh trinko" userId="3b62f928bb6fe22b" providerId="LiveId" clId="{196519FD-3C64-4461-AC3D-BB99B1B5B961}" dt="2023-08-17T10:55:46.674" v="38891" actId="1076"/>
          <ac:picMkLst>
            <pc:docMk/>
            <pc:sldMk cId="3883572089" sldId="336"/>
            <ac:picMk id="7" creationId="{8863B815-065D-7887-CC31-DB6153F78C4A}"/>
          </ac:picMkLst>
        </pc:picChg>
      </pc:sldChg>
      <pc:sldChg chg="addSp delSp modSp new mod">
        <pc:chgData name="urh trinko" userId="3b62f928bb6fe22b" providerId="LiveId" clId="{196519FD-3C64-4461-AC3D-BB99B1B5B961}" dt="2023-08-17T11:03:50.296" v="39116" actId="1076"/>
        <pc:sldMkLst>
          <pc:docMk/>
          <pc:sldMk cId="1866704796" sldId="337"/>
        </pc:sldMkLst>
        <pc:spChg chg="del">
          <ac:chgData name="urh trinko" userId="3b62f928bb6fe22b" providerId="LiveId" clId="{196519FD-3C64-4461-AC3D-BB99B1B5B961}" dt="2023-08-17T10:55:54.410" v="38893" actId="21"/>
          <ac:spMkLst>
            <pc:docMk/>
            <pc:sldMk cId="1866704796" sldId="337"/>
            <ac:spMk id="2" creationId="{57632B72-0BE8-C2D2-0542-22CFEBFDDD8B}"/>
          </ac:spMkLst>
        </pc:spChg>
        <pc:spChg chg="mod">
          <ac:chgData name="urh trinko" userId="3b62f928bb6fe22b" providerId="LiveId" clId="{196519FD-3C64-4461-AC3D-BB99B1B5B961}" dt="2023-08-17T11:03:13.629" v="39107" actId="20577"/>
          <ac:spMkLst>
            <pc:docMk/>
            <pc:sldMk cId="1866704796" sldId="337"/>
            <ac:spMk id="3" creationId="{3720A4E2-9343-4596-475F-4190A9355A94}"/>
          </ac:spMkLst>
        </pc:spChg>
        <pc:picChg chg="add mod ord">
          <ac:chgData name="urh trinko" userId="3b62f928bb6fe22b" providerId="LiveId" clId="{196519FD-3C64-4461-AC3D-BB99B1B5B961}" dt="2023-08-17T11:03:39.270" v="39114" actId="166"/>
          <ac:picMkLst>
            <pc:docMk/>
            <pc:sldMk cId="1866704796" sldId="337"/>
            <ac:picMk id="5" creationId="{701A60CD-9FCA-241E-677E-5E933F540804}"/>
          </ac:picMkLst>
        </pc:picChg>
        <pc:picChg chg="add mod">
          <ac:chgData name="urh trinko" userId="3b62f928bb6fe22b" providerId="LiveId" clId="{196519FD-3C64-4461-AC3D-BB99B1B5B961}" dt="2023-08-17T11:03:29.915" v="39111" actId="1076"/>
          <ac:picMkLst>
            <pc:docMk/>
            <pc:sldMk cId="1866704796" sldId="337"/>
            <ac:picMk id="7" creationId="{DD2667FC-F0C8-9FE9-11B2-1DBB11D93C13}"/>
          </ac:picMkLst>
        </pc:picChg>
        <pc:picChg chg="add mod ord">
          <ac:chgData name="urh trinko" userId="3b62f928bb6fe22b" providerId="LiveId" clId="{196519FD-3C64-4461-AC3D-BB99B1B5B961}" dt="2023-08-17T11:03:50.296" v="39116" actId="1076"/>
          <ac:picMkLst>
            <pc:docMk/>
            <pc:sldMk cId="1866704796" sldId="337"/>
            <ac:picMk id="9" creationId="{1BE3DD06-7283-E36D-992C-9C2691EDA5BD}"/>
          </ac:picMkLst>
        </pc:picChg>
      </pc:sldChg>
      <pc:sldChg chg="addSp delSp modSp new mod setBg">
        <pc:chgData name="urh trinko" userId="3b62f928bb6fe22b" providerId="LiveId" clId="{196519FD-3C64-4461-AC3D-BB99B1B5B961}" dt="2023-08-18T13:17:19.735" v="39426" actId="1076"/>
        <pc:sldMkLst>
          <pc:docMk/>
          <pc:sldMk cId="3111324398" sldId="338"/>
        </pc:sldMkLst>
        <pc:spChg chg="mod">
          <ac:chgData name="urh trinko" userId="3b62f928bb6fe22b" providerId="LiveId" clId="{196519FD-3C64-4461-AC3D-BB99B1B5B961}" dt="2023-08-18T13:16:46.712" v="39405" actId="26606"/>
          <ac:spMkLst>
            <pc:docMk/>
            <pc:sldMk cId="3111324398" sldId="338"/>
            <ac:spMk id="2" creationId="{EF80A957-5442-52C7-9A65-81381306A22E}"/>
          </ac:spMkLst>
        </pc:spChg>
        <pc:spChg chg="mod">
          <ac:chgData name="urh trinko" userId="3b62f928bb6fe22b" providerId="LiveId" clId="{196519FD-3C64-4461-AC3D-BB99B1B5B961}" dt="2023-08-18T13:16:46.712" v="39405" actId="26606"/>
          <ac:spMkLst>
            <pc:docMk/>
            <pc:sldMk cId="3111324398" sldId="338"/>
            <ac:spMk id="3" creationId="{920FE040-6B31-4B39-D8BA-617AB19D21E1}"/>
          </ac:spMkLst>
        </pc:spChg>
        <pc:spChg chg="add del">
          <ac:chgData name="urh trinko" userId="3b62f928bb6fe22b" providerId="LiveId" clId="{196519FD-3C64-4461-AC3D-BB99B1B5B961}" dt="2023-08-18T13:16:46.712" v="39405" actId="26606"/>
          <ac:spMkLst>
            <pc:docMk/>
            <pc:sldMk cId="3111324398" sldId="338"/>
            <ac:spMk id="12" creationId="{385E1BDC-A9B0-4A87-82E3-F3187F69A802}"/>
          </ac:spMkLst>
        </pc:spChg>
        <pc:spChg chg="add del">
          <ac:chgData name="urh trinko" userId="3b62f928bb6fe22b" providerId="LiveId" clId="{196519FD-3C64-4461-AC3D-BB99B1B5B961}" dt="2023-08-18T13:16:46.712" v="39405" actId="26606"/>
          <ac:spMkLst>
            <pc:docMk/>
            <pc:sldMk cId="3111324398" sldId="338"/>
            <ac:spMk id="14" creationId="{0990C621-3B8B-4820-8328-D47EF7CE823C}"/>
          </ac:spMkLst>
        </pc:spChg>
        <pc:spChg chg="add del">
          <ac:chgData name="urh trinko" userId="3b62f928bb6fe22b" providerId="LiveId" clId="{196519FD-3C64-4461-AC3D-BB99B1B5B961}" dt="2023-08-18T13:16:46.712" v="39405" actId="26606"/>
          <ac:spMkLst>
            <pc:docMk/>
            <pc:sldMk cId="3111324398" sldId="338"/>
            <ac:spMk id="16" creationId="{C1A2385B-1D2A-4E17-84FA-6CB7F0AAE473}"/>
          </ac:spMkLst>
        </pc:spChg>
        <pc:spChg chg="add del">
          <ac:chgData name="urh trinko" userId="3b62f928bb6fe22b" providerId="LiveId" clId="{196519FD-3C64-4461-AC3D-BB99B1B5B961}" dt="2023-08-18T13:16:46.712" v="39405" actId="26606"/>
          <ac:spMkLst>
            <pc:docMk/>
            <pc:sldMk cId="3111324398" sldId="338"/>
            <ac:spMk id="18" creationId="{5E791F2F-79DB-4CC0-9FA1-001E3E91E8B7}"/>
          </ac:spMkLst>
        </pc:spChg>
        <pc:picChg chg="add mod ord">
          <ac:chgData name="urh trinko" userId="3b62f928bb6fe22b" providerId="LiveId" clId="{196519FD-3C64-4461-AC3D-BB99B1B5B961}" dt="2023-08-18T13:17:08.830" v="39420" actId="14100"/>
          <ac:picMkLst>
            <pc:docMk/>
            <pc:sldMk cId="3111324398" sldId="338"/>
            <ac:picMk id="5" creationId="{74292479-E8A9-F608-A32D-F93CA4D86C95}"/>
          </ac:picMkLst>
        </pc:picChg>
        <pc:picChg chg="add mod">
          <ac:chgData name="urh trinko" userId="3b62f928bb6fe22b" providerId="LiveId" clId="{196519FD-3C64-4461-AC3D-BB99B1B5B961}" dt="2023-08-18T13:17:19.735" v="39426" actId="1076"/>
          <ac:picMkLst>
            <pc:docMk/>
            <pc:sldMk cId="3111324398" sldId="338"/>
            <ac:picMk id="7" creationId="{97F40B7A-A33B-3DF9-F373-949212E4FDAB}"/>
          </ac:picMkLst>
        </pc:picChg>
      </pc:sldChg>
      <pc:sldChg chg="addSp delSp modSp new mod">
        <pc:chgData name="urh trinko" userId="3b62f928bb6fe22b" providerId="LiveId" clId="{196519FD-3C64-4461-AC3D-BB99B1B5B961}" dt="2023-08-22T13:34:50.968" v="39687" actId="21"/>
        <pc:sldMkLst>
          <pc:docMk/>
          <pc:sldMk cId="3009800333" sldId="339"/>
        </pc:sldMkLst>
        <pc:spChg chg="mod">
          <ac:chgData name="urh trinko" userId="3b62f928bb6fe22b" providerId="LiveId" clId="{196519FD-3C64-4461-AC3D-BB99B1B5B961}" dt="2023-08-21T13:50:02.907" v="39436" actId="20577"/>
          <ac:spMkLst>
            <pc:docMk/>
            <pc:sldMk cId="3009800333" sldId="339"/>
            <ac:spMk id="2" creationId="{41F1E340-2440-2AB5-6E39-8D2B580A02DC}"/>
          </ac:spMkLst>
        </pc:spChg>
        <pc:spChg chg="mod">
          <ac:chgData name="urh trinko" userId="3b62f928bb6fe22b" providerId="LiveId" clId="{196519FD-3C64-4461-AC3D-BB99B1B5B961}" dt="2023-08-21T13:51:17.275" v="39684" actId="20577"/>
          <ac:spMkLst>
            <pc:docMk/>
            <pc:sldMk cId="3009800333" sldId="339"/>
            <ac:spMk id="3" creationId="{8AA48759-1729-29FD-E058-2C1817FADEBE}"/>
          </ac:spMkLst>
        </pc:spChg>
        <pc:picChg chg="add del mod">
          <ac:chgData name="urh trinko" userId="3b62f928bb6fe22b" providerId="LiveId" clId="{196519FD-3C64-4461-AC3D-BB99B1B5B961}" dt="2023-08-22T13:34:50.968" v="39687" actId="21"/>
          <ac:picMkLst>
            <pc:docMk/>
            <pc:sldMk cId="3009800333" sldId="339"/>
            <ac:picMk id="4" creationId="{92252485-7126-AC72-C076-6B2AD88A839C}"/>
          </ac:picMkLst>
        </pc:picChg>
      </pc:sldChg>
      <pc:sldChg chg="modSp new mod">
        <pc:chgData name="urh trinko" userId="3b62f928bb6fe22b" providerId="LiveId" clId="{196519FD-3C64-4461-AC3D-BB99B1B5B961}" dt="2023-08-24T08:15:08.750" v="40137" actId="20577"/>
        <pc:sldMkLst>
          <pc:docMk/>
          <pc:sldMk cId="2824974586" sldId="340"/>
        </pc:sldMkLst>
        <pc:spChg chg="mod">
          <ac:chgData name="urh trinko" userId="3b62f928bb6fe22b" providerId="LiveId" clId="{196519FD-3C64-4461-AC3D-BB99B1B5B961}" dt="2023-08-22T13:36:21.307" v="39697" actId="20577"/>
          <ac:spMkLst>
            <pc:docMk/>
            <pc:sldMk cId="2824974586" sldId="340"/>
            <ac:spMk id="2" creationId="{01E6C2DA-DBB2-332A-B3D3-766B03C50A87}"/>
          </ac:spMkLst>
        </pc:spChg>
        <pc:spChg chg="mod">
          <ac:chgData name="urh trinko" userId="3b62f928bb6fe22b" providerId="LiveId" clId="{196519FD-3C64-4461-AC3D-BB99B1B5B961}" dt="2023-08-24T08:15:08.750" v="40137" actId="20577"/>
          <ac:spMkLst>
            <pc:docMk/>
            <pc:sldMk cId="2824974586" sldId="340"/>
            <ac:spMk id="3" creationId="{266D49A9-F072-FCE6-93C8-B25125F0E9D8}"/>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24. 08. 2023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24. 08. 2023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24. 08. 2023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activity.</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A299D8-A354-CA42-0AA4-CD436A57E8CF}"/>
              </a:ext>
            </a:extLst>
          </p:cNvPr>
          <p:cNvSpPr>
            <a:spLocks noGrp="1"/>
          </p:cNvSpPr>
          <p:nvPr>
            <p:ph type="title"/>
          </p:nvPr>
        </p:nvSpPr>
        <p:spPr/>
        <p:txBody>
          <a:bodyPr/>
          <a:lstStyle/>
          <a:p>
            <a:r>
              <a:rPr lang="en-SI" dirty="0"/>
              <a:t>17.8.2023</a:t>
            </a:r>
            <a:endParaRPr lang="sl-SI" dirty="0"/>
          </a:p>
        </p:txBody>
      </p:sp>
      <p:sp>
        <p:nvSpPr>
          <p:cNvPr id="3" name="Označba mesta vsebine 2">
            <a:extLst>
              <a:ext uri="{FF2B5EF4-FFF2-40B4-BE49-F238E27FC236}">
                <a16:creationId xmlns:a16="http://schemas.microsoft.com/office/drawing/2014/main" id="{89781FC5-AB95-D159-E22B-197CBB2930A8}"/>
              </a:ext>
            </a:extLst>
          </p:cNvPr>
          <p:cNvSpPr>
            <a:spLocks noGrp="1"/>
          </p:cNvSpPr>
          <p:nvPr>
            <p:ph idx="1"/>
          </p:nvPr>
        </p:nvSpPr>
        <p:spPr>
          <a:xfrm>
            <a:off x="838200" y="1825625"/>
            <a:ext cx="10515600" cy="493032"/>
          </a:xfrm>
        </p:spPr>
        <p:txBody>
          <a:bodyPr/>
          <a:lstStyle/>
          <a:p>
            <a:r>
              <a:rPr lang="en-SI" dirty="0"/>
              <a:t>Fixed the 3D graph</a:t>
            </a:r>
            <a:endParaRPr lang="sl-SI" dirty="0"/>
          </a:p>
        </p:txBody>
      </p:sp>
      <p:pic>
        <p:nvPicPr>
          <p:cNvPr id="7" name="Slika 6" descr="Slika, ki vsebuje besede posnetek zaslona, besedilo, diagram, pravokotnik&#10;&#10;Opis je samodejno ustvarjen">
            <a:extLst>
              <a:ext uri="{FF2B5EF4-FFF2-40B4-BE49-F238E27FC236}">
                <a16:creationId xmlns:a16="http://schemas.microsoft.com/office/drawing/2014/main" id="{8863B815-065D-7887-CC31-DB6153F7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6" y="1825625"/>
            <a:ext cx="5852172" cy="4389129"/>
          </a:xfrm>
          <a:prstGeom prst="rect">
            <a:avLst/>
          </a:prstGeom>
        </p:spPr>
      </p:pic>
    </p:spTree>
    <p:extLst>
      <p:ext uri="{BB962C8B-B14F-4D97-AF65-F5344CB8AC3E}">
        <p14:creationId xmlns:p14="http://schemas.microsoft.com/office/powerpoint/2010/main" val="3883572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3720A4E2-9343-4596-475F-4190A9355A94}"/>
              </a:ext>
            </a:extLst>
          </p:cNvPr>
          <p:cNvSpPr>
            <a:spLocks noGrp="1"/>
          </p:cNvSpPr>
          <p:nvPr>
            <p:ph idx="1"/>
          </p:nvPr>
        </p:nvSpPr>
        <p:spPr>
          <a:xfrm>
            <a:off x="838200" y="435429"/>
            <a:ext cx="10515600" cy="5741534"/>
          </a:xfrm>
        </p:spPr>
        <p:txBody>
          <a:bodyPr/>
          <a:lstStyle/>
          <a:p>
            <a:r>
              <a:rPr lang="en-SI" dirty="0"/>
              <a:t>Plus finally fixed/finished the idea I began working on 19.12.2022. </a:t>
            </a:r>
            <a:r>
              <a:rPr lang="en-SI" dirty="0" err="1"/>
              <a:t>Woorking</a:t>
            </a:r>
            <a:r>
              <a:rPr lang="en-SI" dirty="0"/>
              <a:t> on fixing the 3D code helped. </a:t>
            </a:r>
            <a:endParaRPr lang="sl-SI" dirty="0"/>
          </a:p>
        </p:txBody>
      </p:sp>
      <p:pic>
        <p:nvPicPr>
          <p:cNvPr id="7" name="Slika 6" descr="Slika, ki vsebuje besede besedilo, posnetek zaslona, zaslon, grafični prikaz&#10;&#10;Opis je samodejno ustvarjen">
            <a:extLst>
              <a:ext uri="{FF2B5EF4-FFF2-40B4-BE49-F238E27FC236}">
                <a16:creationId xmlns:a16="http://schemas.microsoft.com/office/drawing/2014/main" id="{DD2667FC-F0C8-9FE9-11B2-1DBB11D93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23" y="1305101"/>
            <a:ext cx="3840000" cy="2880000"/>
          </a:xfrm>
          <a:prstGeom prst="rect">
            <a:avLst/>
          </a:prstGeom>
        </p:spPr>
      </p:pic>
      <p:pic>
        <p:nvPicPr>
          <p:cNvPr id="5" name="Slika 4" descr="Slika, ki vsebuje besede besedilo, posnetek zaslona, grafični prikaz, vrstica&#10;&#10;Opis je samodejno ustvarjen">
            <a:extLst>
              <a:ext uri="{FF2B5EF4-FFF2-40B4-BE49-F238E27FC236}">
                <a16:creationId xmlns:a16="http://schemas.microsoft.com/office/drawing/2014/main" id="{701A60CD-9FCA-241E-677E-5E933F540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5" y="3810715"/>
            <a:ext cx="3840000" cy="2880000"/>
          </a:xfrm>
          <a:prstGeom prst="rect">
            <a:avLst/>
          </a:prstGeom>
        </p:spPr>
      </p:pic>
      <p:pic>
        <p:nvPicPr>
          <p:cNvPr id="9" name="Slika 8" descr="Slika, ki vsebuje besede besedilo, posnetek zaslona, vrstica, grafični prikaz&#10;&#10;Opis je samodejno ustvarjen">
            <a:extLst>
              <a:ext uri="{FF2B5EF4-FFF2-40B4-BE49-F238E27FC236}">
                <a16:creationId xmlns:a16="http://schemas.microsoft.com/office/drawing/2014/main" id="{1BE3DD06-7283-E36D-992C-9C2691EDA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73" y="1218015"/>
            <a:ext cx="3840000" cy="2880000"/>
          </a:xfrm>
          <a:prstGeom prst="rect">
            <a:avLst/>
          </a:prstGeom>
        </p:spPr>
      </p:pic>
    </p:spTree>
    <p:extLst>
      <p:ext uri="{BB962C8B-B14F-4D97-AF65-F5344CB8AC3E}">
        <p14:creationId xmlns:p14="http://schemas.microsoft.com/office/powerpoint/2010/main" val="18667047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80A957-5442-52C7-9A65-81381306A22E}"/>
              </a:ext>
            </a:extLst>
          </p:cNvPr>
          <p:cNvSpPr>
            <a:spLocks noGrp="1"/>
          </p:cNvSpPr>
          <p:nvPr>
            <p:ph type="title"/>
          </p:nvPr>
        </p:nvSpPr>
        <p:spPr/>
        <p:txBody>
          <a:bodyPr/>
          <a:lstStyle/>
          <a:p>
            <a:r>
              <a:rPr lang="en-SI"/>
              <a:t>18.8.2023</a:t>
            </a:r>
            <a:endParaRPr lang="sl-SI" dirty="0"/>
          </a:p>
        </p:txBody>
      </p:sp>
      <p:sp>
        <p:nvSpPr>
          <p:cNvPr id="3" name="Označba mesta vsebine 2">
            <a:extLst>
              <a:ext uri="{FF2B5EF4-FFF2-40B4-BE49-F238E27FC236}">
                <a16:creationId xmlns:a16="http://schemas.microsoft.com/office/drawing/2014/main" id="{920FE040-6B31-4B39-D8BA-617AB19D21E1}"/>
              </a:ext>
            </a:extLst>
          </p:cNvPr>
          <p:cNvSpPr>
            <a:spLocks noGrp="1"/>
          </p:cNvSpPr>
          <p:nvPr>
            <p:ph idx="1"/>
          </p:nvPr>
        </p:nvSpPr>
        <p:spPr>
          <a:xfrm>
            <a:off x="838200" y="1825625"/>
            <a:ext cx="10515600" cy="1080861"/>
          </a:xfrm>
        </p:spPr>
        <p:txBody>
          <a:bodyPr>
            <a:normAutofit fontScale="92500" lnSpcReduction="10000"/>
          </a:bodyPr>
          <a:lstStyle/>
          <a:p>
            <a:r>
              <a:rPr lang="en-SI"/>
              <a:t>Colour table which displays the uncertainty mean and deviation for an arbitrary source with constants A0 = 15 000 Bq and r0 = 50 m for changing height of flyover and duration of measurement.</a:t>
            </a:r>
            <a:endParaRPr lang="sl-SI" dirty="0"/>
          </a:p>
        </p:txBody>
      </p:sp>
      <p:pic>
        <p:nvPicPr>
          <p:cNvPr id="5" name="Slika 4" descr="Slika, ki vsebuje besede besedilo, posnetek zaslona, številka&#10;&#10;Opis je samodejno ustvarjen">
            <a:extLst>
              <a:ext uri="{FF2B5EF4-FFF2-40B4-BE49-F238E27FC236}">
                <a16:creationId xmlns:a16="http://schemas.microsoft.com/office/drawing/2014/main" id="{74292479-E8A9-F608-A32D-F93CA4D8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7" y="3133539"/>
            <a:ext cx="4800000" cy="3600000"/>
          </a:xfrm>
          <a:prstGeom prst="rect">
            <a:avLst/>
          </a:prstGeom>
        </p:spPr>
      </p:pic>
      <p:pic>
        <p:nvPicPr>
          <p:cNvPr id="7" name="Slika 6" descr="Slika, ki vsebuje besede besedilo, posnetek zaslona, številka&#10;&#10;Opis je samodejno ustvarjen">
            <a:extLst>
              <a:ext uri="{FF2B5EF4-FFF2-40B4-BE49-F238E27FC236}">
                <a16:creationId xmlns:a16="http://schemas.microsoft.com/office/drawing/2014/main" id="{97F40B7A-A33B-3DF9-F373-949212E4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3133539"/>
            <a:ext cx="4800000" cy="3600000"/>
          </a:xfrm>
          <a:prstGeom prst="rect">
            <a:avLst/>
          </a:prstGeom>
        </p:spPr>
      </p:pic>
    </p:spTree>
    <p:extLst>
      <p:ext uri="{BB962C8B-B14F-4D97-AF65-F5344CB8AC3E}">
        <p14:creationId xmlns:p14="http://schemas.microsoft.com/office/powerpoint/2010/main" val="3111324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F1E340-2440-2AB5-6E39-8D2B580A02DC}"/>
              </a:ext>
            </a:extLst>
          </p:cNvPr>
          <p:cNvSpPr>
            <a:spLocks noGrp="1"/>
          </p:cNvSpPr>
          <p:nvPr>
            <p:ph type="title"/>
          </p:nvPr>
        </p:nvSpPr>
        <p:spPr/>
        <p:txBody>
          <a:bodyPr/>
          <a:lstStyle/>
          <a:p>
            <a:r>
              <a:rPr lang="en-SI" dirty="0"/>
              <a:t>21.8.2023</a:t>
            </a:r>
            <a:endParaRPr lang="sl-SI" dirty="0"/>
          </a:p>
        </p:txBody>
      </p:sp>
      <p:sp>
        <p:nvSpPr>
          <p:cNvPr id="3" name="Označba mesta vsebine 2">
            <a:extLst>
              <a:ext uri="{FF2B5EF4-FFF2-40B4-BE49-F238E27FC236}">
                <a16:creationId xmlns:a16="http://schemas.microsoft.com/office/drawing/2014/main" id="{8AA48759-1729-29FD-E058-2C1817FADEBE}"/>
              </a:ext>
            </a:extLst>
          </p:cNvPr>
          <p:cNvSpPr>
            <a:spLocks noGrp="1"/>
          </p:cNvSpPr>
          <p:nvPr>
            <p:ph idx="1"/>
          </p:nvPr>
        </p:nvSpPr>
        <p:spPr/>
        <p:txBody>
          <a:bodyPr/>
          <a:lstStyle/>
          <a:p>
            <a:r>
              <a:rPr lang="en-SI" dirty="0"/>
              <a:t>Fixed the scales of the graphs in the report so that the numbers are more visible.</a:t>
            </a:r>
          </a:p>
          <a:p>
            <a:r>
              <a:rPr lang="en-SI" dirty="0"/>
              <a:t>Fin</a:t>
            </a:r>
            <a:r>
              <a:rPr lang="sl-SI" dirty="0"/>
              <a:t>is</a:t>
            </a:r>
            <a:r>
              <a:rPr lang="en-SI" dirty="0" err="1"/>
              <a:t>hed</a:t>
            </a:r>
            <a:r>
              <a:rPr lang="en-SI" dirty="0"/>
              <a:t> writing the analysis part of the final report, now I just have to write the conclusion.</a:t>
            </a:r>
            <a:endParaRPr lang="sl-SI" dirty="0"/>
          </a:p>
        </p:txBody>
      </p:sp>
    </p:spTree>
    <p:extLst>
      <p:ext uri="{BB962C8B-B14F-4D97-AF65-F5344CB8AC3E}">
        <p14:creationId xmlns:p14="http://schemas.microsoft.com/office/powerpoint/2010/main" val="30098003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1E6C2DA-DBB2-332A-B3D3-766B03C50A87}"/>
              </a:ext>
            </a:extLst>
          </p:cNvPr>
          <p:cNvSpPr>
            <a:spLocks noGrp="1"/>
          </p:cNvSpPr>
          <p:nvPr>
            <p:ph type="title"/>
          </p:nvPr>
        </p:nvSpPr>
        <p:spPr/>
        <p:txBody>
          <a:bodyPr/>
          <a:lstStyle/>
          <a:p>
            <a:r>
              <a:rPr lang="en-SI" dirty="0"/>
              <a:t>22.8.2023</a:t>
            </a:r>
            <a:endParaRPr lang="sl-SI" dirty="0"/>
          </a:p>
        </p:txBody>
      </p:sp>
      <p:sp>
        <p:nvSpPr>
          <p:cNvPr id="3" name="Označba mesta vsebine 2">
            <a:extLst>
              <a:ext uri="{FF2B5EF4-FFF2-40B4-BE49-F238E27FC236}">
                <a16:creationId xmlns:a16="http://schemas.microsoft.com/office/drawing/2014/main" id="{266D49A9-F072-FCE6-93C8-B25125F0E9D8}"/>
              </a:ext>
            </a:extLst>
          </p:cNvPr>
          <p:cNvSpPr>
            <a:spLocks noGrp="1"/>
          </p:cNvSpPr>
          <p:nvPr>
            <p:ph idx="1"/>
          </p:nvPr>
        </p:nvSpPr>
        <p:spPr/>
        <p:txBody>
          <a:bodyPr/>
          <a:lstStyle/>
          <a:p>
            <a:r>
              <a:rPr lang="en-SI" dirty="0"/>
              <a:t>Finished writing the report.</a:t>
            </a:r>
          </a:p>
          <a:p>
            <a:r>
              <a:rPr lang="en-SI" dirty="0"/>
              <a:t>Now cleaning the </a:t>
            </a:r>
            <a:r>
              <a:rPr lang="en-SI" dirty="0" err="1"/>
              <a:t>github</a:t>
            </a:r>
            <a:r>
              <a:rPr lang="en-SI" dirty="0"/>
              <a:t> repository so that it can be included in the report and will be more manageable for others.</a:t>
            </a:r>
          </a:p>
          <a:p>
            <a:r>
              <a:rPr lang="en-SI" dirty="0"/>
              <a:t>Updating the code used in GUIs so that it corresponds to the </a:t>
            </a:r>
            <a:r>
              <a:rPr lang="en-SI" dirty="0" err="1"/>
              <a:t>main_code</a:t>
            </a:r>
            <a:r>
              <a:rPr lang="en-SI" dirty="0"/>
              <a:t> functions. </a:t>
            </a:r>
            <a:r>
              <a:rPr lang="en-SI" dirty="0" err="1"/>
              <a:t>Alre</a:t>
            </a:r>
            <a:r>
              <a:rPr lang="sl-SI" dirty="0"/>
              <a:t>a</a:t>
            </a:r>
            <a:r>
              <a:rPr lang="en-SI" dirty="0" err="1"/>
              <a:t>dy</a:t>
            </a:r>
            <a:r>
              <a:rPr lang="en-SI" dirty="0"/>
              <a:t> done the detector simulation, tomorrow add the find source and simulations GUIs and then you’re done.</a:t>
            </a:r>
          </a:p>
        </p:txBody>
      </p:sp>
    </p:spTree>
    <p:extLst>
      <p:ext uri="{BB962C8B-B14F-4D97-AF65-F5344CB8AC3E}">
        <p14:creationId xmlns:p14="http://schemas.microsoft.com/office/powerpoint/2010/main" val="282497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5526</TotalTime>
  <Words>5763</Words>
  <Application>Microsoft Office PowerPoint</Application>
  <PresentationFormat>Širokozaslonsko</PresentationFormat>
  <Paragraphs>269</Paragraphs>
  <Slides>85</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85</vt:i4>
      </vt:variant>
    </vt:vector>
  </HeadingPairs>
  <TitlesOfParts>
    <vt:vector size="89"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lpstr>17.8.2023</vt:lpstr>
      <vt:lpstr>PowerPointova predstavitev</vt:lpstr>
      <vt:lpstr>18.8.2023</vt:lpstr>
      <vt:lpstr>21.8.2023</vt:lpstr>
      <vt:lpstr>22.8.2023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2023-08-24T08:39:58Z</dcterms:modified>
</cp:coreProperties>
</file>