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4" dt="2022-11-21T11:55:48.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23T10:24:05.614" v="7306"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0:24:05.614" v="7306"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0:24:05.614" v="7306" actId="20577"/>
          <ac:spMkLst>
            <pc:docMk/>
            <pc:sldMk cId="1726950758" sldId="271"/>
            <ac:spMk id="3" creationId="{C3E54C41-0E19-6659-6DB2-E87B7CFC01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23. 11. 2022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23. 11. 2022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a:t>
            </a:r>
            <a:r>
              <a:rPr lang="en-SI"/>
              <a:t>results will be.</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976</Words>
  <Application>Microsoft Office PowerPoint</Application>
  <PresentationFormat>Širokozaslonsko</PresentationFormat>
  <Paragraphs>43</Paragraphs>
  <Slides>16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16</vt:i4>
      </vt:variant>
    </vt:vector>
  </HeadingPairs>
  <TitlesOfParts>
    <vt:vector size="2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2022-11-23T10:24:06Z</dcterms:modified>
</cp:coreProperties>
</file>