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58" dt="2023-01-04T14:41:20.3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3-01-11T15:11:10.371" v="26607" actId="20577"/>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pc:chgData name="urh trinko" userId="3b62f928bb6fe22b" providerId="LiveId" clId="{196519FD-3C64-4461-AC3D-BB99B1B5B961}" dt="2022-12-13T11:57:22.567" v="20247" actId="20577"/>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pc:chgData name="urh trinko" userId="3b62f928bb6fe22b" providerId="LiveId" clId="{196519FD-3C64-4461-AC3D-BB99B1B5B961}" dt="2022-12-08T13:25:10.403" v="17584" actId="20577"/>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sldChg chg="delSp modSp new mod">
        <pc:chgData name="urh trinko" userId="3b62f928bb6fe22b" providerId="LiveId" clId="{196519FD-3C64-4461-AC3D-BB99B1B5B961}" dt="2022-12-19T14:12:11.250" v="23717" actId="14100"/>
        <pc:sldMkLst>
          <pc:docMk/>
          <pc:sldMk cId="3660280069" sldId="295"/>
        </pc:sldMkLst>
        <pc:spChg chg="del">
          <ac:chgData name="urh trinko" userId="3b62f928bb6fe22b" providerId="LiveId" clId="{196519FD-3C64-4461-AC3D-BB99B1B5B961}" dt="2022-12-19T14:11:16.917" v="23603" actId="21"/>
          <ac:spMkLst>
            <pc:docMk/>
            <pc:sldMk cId="3660280069" sldId="295"/>
            <ac:spMk id="2" creationId="{DBA1385F-A6BE-2032-C96C-DB3018E70E86}"/>
          </ac:spMkLst>
        </pc:spChg>
        <pc:spChg chg="mod">
          <ac:chgData name="urh trinko" userId="3b62f928bb6fe22b" providerId="LiveId" clId="{196519FD-3C64-4461-AC3D-BB99B1B5B961}" dt="2022-12-19T14:12:11.250" v="23717" actId="14100"/>
          <ac:spMkLst>
            <pc:docMk/>
            <pc:sldMk cId="3660280069" sldId="295"/>
            <ac:spMk id="3" creationId="{F603D9B0-F3D6-8BB6-083F-2A069CE0B759}"/>
          </ac:spMkLst>
        </pc:spChg>
      </pc:sldChg>
      <pc:sldChg chg="modSp new mod">
        <pc:chgData name="urh trinko" userId="3b62f928bb6fe22b" providerId="LiveId" clId="{196519FD-3C64-4461-AC3D-BB99B1B5B961}" dt="2022-12-20T15:14:26.078" v="23970" actId="20577"/>
        <pc:sldMkLst>
          <pc:docMk/>
          <pc:sldMk cId="4220289597" sldId="296"/>
        </pc:sldMkLst>
        <pc:spChg chg="mod">
          <ac:chgData name="urh trinko" userId="3b62f928bb6fe22b" providerId="LiveId" clId="{196519FD-3C64-4461-AC3D-BB99B1B5B961}" dt="2022-12-20T12:01:51.405" v="23728" actId="20577"/>
          <ac:spMkLst>
            <pc:docMk/>
            <pc:sldMk cId="4220289597" sldId="296"/>
            <ac:spMk id="2" creationId="{60124311-FC32-0F7D-E6C9-F6B4C61EEDC9}"/>
          </ac:spMkLst>
        </pc:spChg>
        <pc:spChg chg="mod">
          <ac:chgData name="urh trinko" userId="3b62f928bb6fe22b" providerId="LiveId" clId="{196519FD-3C64-4461-AC3D-BB99B1B5B961}" dt="2022-12-20T15:14:26.078" v="23970" actId="20577"/>
          <ac:spMkLst>
            <pc:docMk/>
            <pc:sldMk cId="4220289597" sldId="296"/>
            <ac:spMk id="3" creationId="{9C1AAB26-D410-41D2-736F-E9D78C7FF106}"/>
          </ac:spMkLst>
        </pc:spChg>
      </pc:sldChg>
      <pc:sldChg chg="modSp new mod">
        <pc:chgData name="urh trinko" userId="3b62f928bb6fe22b" providerId="LiveId" clId="{196519FD-3C64-4461-AC3D-BB99B1B5B961}" dt="2023-01-03T13:54:27.869" v="25081" actId="20577"/>
        <pc:sldMkLst>
          <pc:docMk/>
          <pc:sldMk cId="769240280" sldId="297"/>
        </pc:sldMkLst>
        <pc:spChg chg="mod">
          <ac:chgData name="urh trinko" userId="3b62f928bb6fe22b" providerId="LiveId" clId="{196519FD-3C64-4461-AC3D-BB99B1B5B961}" dt="2023-01-03T13:51:08.669" v="24623" actId="1076"/>
          <ac:spMkLst>
            <pc:docMk/>
            <pc:sldMk cId="769240280" sldId="297"/>
            <ac:spMk id="2" creationId="{79C15FCB-B815-D3C0-9333-9942412A1F60}"/>
          </ac:spMkLst>
        </pc:spChg>
        <pc:spChg chg="mod">
          <ac:chgData name="urh trinko" userId="3b62f928bb6fe22b" providerId="LiveId" clId="{196519FD-3C64-4461-AC3D-BB99B1B5B961}" dt="2023-01-03T13:54:27.869" v="25081" actId="20577"/>
          <ac:spMkLst>
            <pc:docMk/>
            <pc:sldMk cId="769240280" sldId="297"/>
            <ac:spMk id="3" creationId="{6CF3F842-6B7C-B785-0BC5-01D7A4A2B8F0}"/>
          </ac:spMkLst>
        </pc:spChg>
      </pc:sldChg>
      <pc:sldChg chg="addSp modSp new mod">
        <pc:chgData name="urh trinko" userId="3b62f928bb6fe22b" providerId="LiveId" clId="{196519FD-3C64-4461-AC3D-BB99B1B5B961}" dt="2023-01-04T14:41:34.673" v="25382" actId="27636"/>
        <pc:sldMkLst>
          <pc:docMk/>
          <pc:sldMk cId="1676438868" sldId="298"/>
        </pc:sldMkLst>
        <pc:spChg chg="mod">
          <ac:chgData name="urh trinko" userId="3b62f928bb6fe22b" providerId="LiveId" clId="{196519FD-3C64-4461-AC3D-BB99B1B5B961}" dt="2023-01-04T14:36:46.982" v="25096" actId="20577"/>
          <ac:spMkLst>
            <pc:docMk/>
            <pc:sldMk cId="1676438868" sldId="298"/>
            <ac:spMk id="2" creationId="{5A4374C3-66C6-9BB2-8419-8CDB55F39C73}"/>
          </ac:spMkLst>
        </pc:spChg>
        <pc:spChg chg="mod">
          <ac:chgData name="urh trinko" userId="3b62f928bb6fe22b" providerId="LiveId" clId="{196519FD-3C64-4461-AC3D-BB99B1B5B961}" dt="2023-01-04T14:41:34.673" v="25382" actId="27636"/>
          <ac:spMkLst>
            <pc:docMk/>
            <pc:sldMk cId="1676438868" sldId="298"/>
            <ac:spMk id="3" creationId="{82FB3B42-955D-C7CB-1557-B5B57BABECFC}"/>
          </ac:spMkLst>
        </pc:spChg>
        <pc:picChg chg="add mod">
          <ac:chgData name="urh trinko" userId="3b62f928bb6fe22b" providerId="LiveId" clId="{196519FD-3C64-4461-AC3D-BB99B1B5B961}" dt="2023-01-04T14:41:31.050" v="25380" actId="14100"/>
          <ac:picMkLst>
            <pc:docMk/>
            <pc:sldMk cId="1676438868" sldId="298"/>
            <ac:picMk id="5" creationId="{D478EA2E-7CCA-2BA9-5919-CAFFC7522048}"/>
          </ac:picMkLst>
        </pc:picChg>
      </pc:sldChg>
      <pc:sldChg chg="modSp new mod">
        <pc:chgData name="urh trinko" userId="3b62f928bb6fe22b" providerId="LiveId" clId="{196519FD-3C64-4461-AC3D-BB99B1B5B961}" dt="2023-01-05T14:39:02.842" v="25980" actId="20577"/>
        <pc:sldMkLst>
          <pc:docMk/>
          <pc:sldMk cId="3175629865" sldId="299"/>
        </pc:sldMkLst>
        <pc:spChg chg="mod">
          <ac:chgData name="urh trinko" userId="3b62f928bb6fe22b" providerId="LiveId" clId="{196519FD-3C64-4461-AC3D-BB99B1B5B961}" dt="2023-01-05T14:34:05.653" v="25391" actId="20577"/>
          <ac:spMkLst>
            <pc:docMk/>
            <pc:sldMk cId="3175629865" sldId="299"/>
            <ac:spMk id="2" creationId="{655921F7-7801-4C44-2018-D2186C6A9CFA}"/>
          </ac:spMkLst>
        </pc:spChg>
        <pc:spChg chg="mod">
          <ac:chgData name="urh trinko" userId="3b62f928bb6fe22b" providerId="LiveId" clId="{196519FD-3C64-4461-AC3D-BB99B1B5B961}" dt="2023-01-05T14:39:02.842" v="25980" actId="20577"/>
          <ac:spMkLst>
            <pc:docMk/>
            <pc:sldMk cId="3175629865" sldId="299"/>
            <ac:spMk id="3" creationId="{A4B1602F-5BE3-D593-C4B6-FC4B9C6F96CA}"/>
          </ac:spMkLst>
        </pc:spChg>
      </pc:sldChg>
      <pc:sldChg chg="modSp new mod">
        <pc:chgData name="urh trinko" userId="3b62f928bb6fe22b" providerId="LiveId" clId="{196519FD-3C64-4461-AC3D-BB99B1B5B961}" dt="2023-01-06T13:47:15.502" v="26129" actId="14100"/>
        <pc:sldMkLst>
          <pc:docMk/>
          <pc:sldMk cId="2427287471" sldId="300"/>
        </pc:sldMkLst>
        <pc:spChg chg="mod">
          <ac:chgData name="urh trinko" userId="3b62f928bb6fe22b" providerId="LiveId" clId="{196519FD-3C64-4461-AC3D-BB99B1B5B961}" dt="2023-01-06T13:46:06.086" v="25991" actId="20577"/>
          <ac:spMkLst>
            <pc:docMk/>
            <pc:sldMk cId="2427287471" sldId="300"/>
            <ac:spMk id="2" creationId="{746C436D-277C-331B-CBEE-470AD808FCC2}"/>
          </ac:spMkLst>
        </pc:spChg>
        <pc:spChg chg="mod">
          <ac:chgData name="urh trinko" userId="3b62f928bb6fe22b" providerId="LiveId" clId="{196519FD-3C64-4461-AC3D-BB99B1B5B961}" dt="2023-01-06T13:47:15.502" v="26129" actId="14100"/>
          <ac:spMkLst>
            <pc:docMk/>
            <pc:sldMk cId="2427287471" sldId="300"/>
            <ac:spMk id="3" creationId="{DEC5743F-0AEB-7928-779A-A6C8EE2421CE}"/>
          </ac:spMkLst>
        </pc:spChg>
      </pc:sldChg>
      <pc:sldChg chg="modSp new mod">
        <pc:chgData name="urh trinko" userId="3b62f928bb6fe22b" providerId="LiveId" clId="{196519FD-3C64-4461-AC3D-BB99B1B5B961}" dt="2023-01-09T14:14:06.323" v="26408" actId="20577"/>
        <pc:sldMkLst>
          <pc:docMk/>
          <pc:sldMk cId="642893223" sldId="301"/>
        </pc:sldMkLst>
        <pc:spChg chg="mod">
          <ac:chgData name="urh trinko" userId="3b62f928bb6fe22b" providerId="LiveId" clId="{196519FD-3C64-4461-AC3D-BB99B1B5B961}" dt="2023-01-09T14:11:58.191" v="26138" actId="20577"/>
          <ac:spMkLst>
            <pc:docMk/>
            <pc:sldMk cId="642893223" sldId="301"/>
            <ac:spMk id="2" creationId="{91AD49E1-9ABF-7546-D5AF-44138DBE960B}"/>
          </ac:spMkLst>
        </pc:spChg>
        <pc:spChg chg="mod">
          <ac:chgData name="urh trinko" userId="3b62f928bb6fe22b" providerId="LiveId" clId="{196519FD-3C64-4461-AC3D-BB99B1B5B961}" dt="2023-01-09T14:14:06.323" v="26408" actId="20577"/>
          <ac:spMkLst>
            <pc:docMk/>
            <pc:sldMk cId="642893223" sldId="301"/>
            <ac:spMk id="3" creationId="{9D20D442-93D9-7EC5-1102-535F5D460563}"/>
          </ac:spMkLst>
        </pc:spChg>
      </pc:sldChg>
      <pc:sldChg chg="modSp new mod">
        <pc:chgData name="urh trinko" userId="3b62f928bb6fe22b" providerId="LiveId" clId="{196519FD-3C64-4461-AC3D-BB99B1B5B961}" dt="2023-01-11T15:11:10.371" v="26607" actId="20577"/>
        <pc:sldMkLst>
          <pc:docMk/>
          <pc:sldMk cId="879603742" sldId="302"/>
        </pc:sldMkLst>
        <pc:spChg chg="mod">
          <ac:chgData name="urh trinko" userId="3b62f928bb6fe22b" providerId="LiveId" clId="{196519FD-3C64-4461-AC3D-BB99B1B5B961}" dt="2023-01-11T15:09:31.919" v="26418" actId="20577"/>
          <ac:spMkLst>
            <pc:docMk/>
            <pc:sldMk cId="879603742" sldId="302"/>
            <ac:spMk id="2" creationId="{E3CF936A-D66A-4828-B97D-74E8FBE2B5A8}"/>
          </ac:spMkLst>
        </pc:spChg>
        <pc:spChg chg="mod">
          <ac:chgData name="urh trinko" userId="3b62f928bb6fe22b" providerId="LiveId" clId="{196519FD-3C64-4461-AC3D-BB99B1B5B961}" dt="2023-01-11T15:11:10.371" v="26607" actId="20577"/>
          <ac:spMkLst>
            <pc:docMk/>
            <pc:sldMk cId="879603742" sldId="302"/>
            <ac:spMk id="3" creationId="{8ED8F6C8-FADB-9516-FD90-BB3FF12164E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11. 01. 2023</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11. 01. 2023</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11. 01. 2023</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11. 01. 2023</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11. 01. 2023</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11. 01. 2023</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11. 01. 2023</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11. 01. 2023</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11. 01. 2023</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11. 01. 2023</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11. 01. 2023</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11. 01. 2023</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603D9B0-F3D6-8BB6-083F-2A069CE0B759}"/>
              </a:ext>
            </a:extLst>
          </p:cNvPr>
          <p:cNvSpPr>
            <a:spLocks noGrp="1"/>
          </p:cNvSpPr>
          <p:nvPr>
            <p:ph idx="1"/>
          </p:nvPr>
        </p:nvSpPr>
        <p:spPr>
          <a:xfrm>
            <a:off x="838200" y="751115"/>
            <a:ext cx="10515600" cy="1524000"/>
          </a:xfrm>
        </p:spPr>
        <p:txBody>
          <a:bodyPr/>
          <a:lstStyle/>
          <a:p>
            <a:r>
              <a:rPr lang="en-SI" dirty="0"/>
              <a:t>Prep</a:t>
            </a:r>
            <a:r>
              <a:rPr lang="en-GB" dirty="0"/>
              <a:t>a</a:t>
            </a:r>
            <a:r>
              <a:rPr lang="en-SI" dirty="0"/>
              <a:t>rations for field measurements.</a:t>
            </a:r>
          </a:p>
          <a:p>
            <a:r>
              <a:rPr lang="en-SI" dirty="0"/>
              <a:t>PROBLEM -&gt; runtime error for curve fit (for now unsolved).</a:t>
            </a:r>
            <a:endParaRPr lang="sl-SI" dirty="0"/>
          </a:p>
        </p:txBody>
      </p:sp>
    </p:spTree>
    <p:extLst>
      <p:ext uri="{BB962C8B-B14F-4D97-AF65-F5344CB8AC3E}">
        <p14:creationId xmlns:p14="http://schemas.microsoft.com/office/powerpoint/2010/main" val="36602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124311-FC32-0F7D-E6C9-F6B4C61EEDC9}"/>
              </a:ext>
            </a:extLst>
          </p:cNvPr>
          <p:cNvSpPr>
            <a:spLocks noGrp="1"/>
          </p:cNvSpPr>
          <p:nvPr>
            <p:ph type="title"/>
          </p:nvPr>
        </p:nvSpPr>
        <p:spPr/>
        <p:txBody>
          <a:bodyPr/>
          <a:lstStyle/>
          <a:p>
            <a:r>
              <a:rPr lang="en-SI" dirty="0"/>
              <a:t>20.12.2022</a:t>
            </a:r>
            <a:endParaRPr lang="sl-SI" dirty="0"/>
          </a:p>
        </p:txBody>
      </p:sp>
      <p:sp>
        <p:nvSpPr>
          <p:cNvPr id="3" name="Označba mesta vsebine 2">
            <a:extLst>
              <a:ext uri="{FF2B5EF4-FFF2-40B4-BE49-F238E27FC236}">
                <a16:creationId xmlns:a16="http://schemas.microsoft.com/office/drawing/2014/main" id="{9C1AAB26-D410-41D2-736F-E9D78C7FF106}"/>
              </a:ext>
            </a:extLst>
          </p:cNvPr>
          <p:cNvSpPr>
            <a:spLocks noGrp="1"/>
          </p:cNvSpPr>
          <p:nvPr>
            <p:ph idx="1"/>
          </p:nvPr>
        </p:nvSpPr>
        <p:spPr/>
        <p:txBody>
          <a:bodyPr/>
          <a:lstStyle/>
          <a:p>
            <a:r>
              <a:rPr lang="en-SI" dirty="0"/>
              <a:t>Fixed problem from yesterday for </a:t>
            </a:r>
            <a:r>
              <a:rPr lang="en-SI" dirty="0" err="1"/>
              <a:t>field_combination</a:t>
            </a:r>
            <a:r>
              <a:rPr lang="en-SI" dirty="0"/>
              <a:t>.</a:t>
            </a:r>
          </a:p>
          <a:p>
            <a:r>
              <a:rPr lang="en-SI" dirty="0"/>
              <a:t>Using </a:t>
            </a:r>
            <a:r>
              <a:rPr lang="en-SI" dirty="0" err="1"/>
              <a:t>npyscreen</a:t>
            </a:r>
            <a:r>
              <a:rPr lang="en-SI" dirty="0"/>
              <a:t> library to create an ap</a:t>
            </a:r>
            <a:r>
              <a:rPr lang="en-GB" dirty="0"/>
              <a:t>p</a:t>
            </a:r>
            <a:r>
              <a:rPr lang="en-SI" dirty="0" err="1"/>
              <a:t>lication</a:t>
            </a:r>
            <a:r>
              <a:rPr lang="en-SI" dirty="0"/>
              <a:t> for field code analysis.</a:t>
            </a:r>
          </a:p>
          <a:p>
            <a:r>
              <a:rPr lang="en-SI" dirty="0"/>
              <a:t>For now just went through the </a:t>
            </a:r>
            <a:r>
              <a:rPr lang="en-SI" dirty="0" err="1"/>
              <a:t>npyscreen</a:t>
            </a:r>
            <a:r>
              <a:rPr lang="en-SI" dirty="0"/>
              <a:t> tutorial, haven’t started the </a:t>
            </a:r>
            <a:r>
              <a:rPr lang="en-SI"/>
              <a:t>main project one yet.</a:t>
            </a:r>
            <a:endParaRPr lang="sl-SI" dirty="0"/>
          </a:p>
        </p:txBody>
      </p:sp>
    </p:spTree>
    <p:extLst>
      <p:ext uri="{BB962C8B-B14F-4D97-AF65-F5344CB8AC3E}">
        <p14:creationId xmlns:p14="http://schemas.microsoft.com/office/powerpoint/2010/main" val="4220289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9C15FCB-B815-D3C0-9333-9942412A1F60}"/>
              </a:ext>
            </a:extLst>
          </p:cNvPr>
          <p:cNvSpPr>
            <a:spLocks noGrp="1"/>
          </p:cNvSpPr>
          <p:nvPr>
            <p:ph type="title"/>
          </p:nvPr>
        </p:nvSpPr>
        <p:spPr>
          <a:xfrm>
            <a:off x="838200" y="103868"/>
            <a:ext cx="10515600" cy="1325563"/>
          </a:xfrm>
        </p:spPr>
        <p:txBody>
          <a:bodyPr/>
          <a:lstStyle/>
          <a:p>
            <a:r>
              <a:rPr lang="en-SI" dirty="0"/>
              <a:t>3.1.2023</a:t>
            </a:r>
            <a:endParaRPr lang="sl-SI" dirty="0"/>
          </a:p>
        </p:txBody>
      </p:sp>
      <p:sp>
        <p:nvSpPr>
          <p:cNvPr id="3" name="Označba mesta vsebine 2">
            <a:extLst>
              <a:ext uri="{FF2B5EF4-FFF2-40B4-BE49-F238E27FC236}">
                <a16:creationId xmlns:a16="http://schemas.microsoft.com/office/drawing/2014/main" id="{6CF3F842-6B7C-B785-0BC5-01D7A4A2B8F0}"/>
              </a:ext>
            </a:extLst>
          </p:cNvPr>
          <p:cNvSpPr>
            <a:spLocks noGrp="1"/>
          </p:cNvSpPr>
          <p:nvPr>
            <p:ph idx="1"/>
          </p:nvPr>
        </p:nvSpPr>
        <p:spPr>
          <a:xfrm>
            <a:off x="838200" y="1253331"/>
            <a:ext cx="10515600" cy="4351338"/>
          </a:xfrm>
        </p:spPr>
        <p:txBody>
          <a:bodyPr>
            <a:normAutofit fontScale="92500" lnSpcReduction="20000"/>
          </a:bodyPr>
          <a:lstStyle/>
          <a:p>
            <a:r>
              <a:rPr lang="en-SI" dirty="0"/>
              <a:t>Trying to make an interactive forum where the user would input the dose and error of the dose measured at a certain tile of the grid.</a:t>
            </a:r>
          </a:p>
          <a:p>
            <a:r>
              <a:rPr lang="en-SI" dirty="0"/>
              <a:t>The problem is how to incorporate the loop through the grid into the forum</a:t>
            </a:r>
          </a:p>
          <a:p>
            <a:r>
              <a:rPr lang="en-SI" dirty="0"/>
              <a:t>FIRST TRY: looping in the create function – works in terms of displaying the values of the position in the forum, but this way we cannot save the values.</a:t>
            </a:r>
          </a:p>
          <a:p>
            <a:r>
              <a:rPr lang="en-SI" dirty="0"/>
              <a:t>REVALATION: we can extract the user input with the self.-.value but IN the </a:t>
            </a:r>
            <a:r>
              <a:rPr lang="en-SI" dirty="0" err="1"/>
              <a:t>on_ok</a:t>
            </a:r>
            <a:r>
              <a:rPr lang="en-SI" dirty="0"/>
              <a:t>(self) function.</a:t>
            </a:r>
          </a:p>
          <a:p>
            <a:r>
              <a:rPr lang="en-SI" dirty="0"/>
              <a:t>IDEA FOR FUTURE WORK: two forms: the first one will be used for the user to input the radiation and detector parameters and call a </a:t>
            </a:r>
            <a:r>
              <a:rPr lang="en-SI" dirty="0" err="1"/>
              <a:t>sep</a:t>
            </a:r>
            <a:r>
              <a:rPr lang="en-GB" dirty="0"/>
              <a:t>a</a:t>
            </a:r>
            <a:r>
              <a:rPr lang="en-SI" dirty="0"/>
              <a:t>rate python file which will manually change the file so that the second forum will have the same amount of widgets as the tiles (where the doses </a:t>
            </a:r>
            <a:r>
              <a:rPr lang="en-SI"/>
              <a:t>are measured).</a:t>
            </a:r>
            <a:endParaRPr lang="sl-SI" dirty="0"/>
          </a:p>
        </p:txBody>
      </p:sp>
    </p:spTree>
    <p:extLst>
      <p:ext uri="{BB962C8B-B14F-4D97-AF65-F5344CB8AC3E}">
        <p14:creationId xmlns:p14="http://schemas.microsoft.com/office/powerpoint/2010/main" val="769240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4374C3-66C6-9BB2-8419-8CDB55F39C73}"/>
              </a:ext>
            </a:extLst>
          </p:cNvPr>
          <p:cNvSpPr>
            <a:spLocks noGrp="1"/>
          </p:cNvSpPr>
          <p:nvPr>
            <p:ph type="title"/>
          </p:nvPr>
        </p:nvSpPr>
        <p:spPr/>
        <p:txBody>
          <a:bodyPr/>
          <a:lstStyle/>
          <a:p>
            <a:r>
              <a:rPr lang="en-SI" dirty="0"/>
              <a:t>4.1.2023</a:t>
            </a:r>
            <a:endParaRPr lang="sl-SI" dirty="0"/>
          </a:p>
        </p:txBody>
      </p:sp>
      <p:sp>
        <p:nvSpPr>
          <p:cNvPr id="3" name="Označba mesta vsebine 2">
            <a:extLst>
              <a:ext uri="{FF2B5EF4-FFF2-40B4-BE49-F238E27FC236}">
                <a16:creationId xmlns:a16="http://schemas.microsoft.com/office/drawing/2014/main" id="{82FB3B42-955D-C7CB-1557-B5B57BABECFC}"/>
              </a:ext>
            </a:extLst>
          </p:cNvPr>
          <p:cNvSpPr>
            <a:spLocks noGrp="1"/>
          </p:cNvSpPr>
          <p:nvPr>
            <p:ph idx="1"/>
          </p:nvPr>
        </p:nvSpPr>
        <p:spPr>
          <a:xfrm>
            <a:off x="838200" y="1825625"/>
            <a:ext cx="4876800" cy="4270375"/>
          </a:xfrm>
        </p:spPr>
        <p:txBody>
          <a:bodyPr>
            <a:normAutofit/>
          </a:bodyPr>
          <a:lstStyle/>
          <a:p>
            <a:r>
              <a:rPr lang="en-SI" dirty="0"/>
              <a:t>From now using qt designer to design the GUI.</a:t>
            </a:r>
          </a:p>
          <a:p>
            <a:r>
              <a:rPr lang="en-GB" dirty="0"/>
              <a:t>For</a:t>
            </a:r>
            <a:r>
              <a:rPr lang="en-SI" dirty="0"/>
              <a:t> now I have managed to make a code that generates a window where the user can input parameters (for the radiation and detector). After you click on the SAVE button this data is saved as a dictionary.</a:t>
            </a:r>
            <a:endParaRPr lang="sl-SI" dirty="0"/>
          </a:p>
        </p:txBody>
      </p:sp>
      <p:pic>
        <p:nvPicPr>
          <p:cNvPr id="5" name="Slika 4">
            <a:extLst>
              <a:ext uri="{FF2B5EF4-FFF2-40B4-BE49-F238E27FC236}">
                <a16:creationId xmlns:a16="http://schemas.microsoft.com/office/drawing/2014/main" id="{D478EA2E-7CCA-2BA9-5919-CAFFC7522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068" y="1483260"/>
            <a:ext cx="5139045" cy="4057569"/>
          </a:xfrm>
          <a:prstGeom prst="rect">
            <a:avLst/>
          </a:prstGeom>
        </p:spPr>
      </p:pic>
    </p:spTree>
    <p:extLst>
      <p:ext uri="{BB962C8B-B14F-4D97-AF65-F5344CB8AC3E}">
        <p14:creationId xmlns:p14="http://schemas.microsoft.com/office/powerpoint/2010/main" val="1676438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5921F7-7801-4C44-2018-D2186C6A9CFA}"/>
              </a:ext>
            </a:extLst>
          </p:cNvPr>
          <p:cNvSpPr>
            <a:spLocks noGrp="1"/>
          </p:cNvSpPr>
          <p:nvPr>
            <p:ph type="title"/>
          </p:nvPr>
        </p:nvSpPr>
        <p:spPr/>
        <p:txBody>
          <a:bodyPr/>
          <a:lstStyle/>
          <a:p>
            <a:r>
              <a:rPr lang="en-SI" dirty="0"/>
              <a:t>5.1.2023</a:t>
            </a:r>
            <a:endParaRPr lang="sl-SI" dirty="0"/>
          </a:p>
        </p:txBody>
      </p:sp>
      <p:sp>
        <p:nvSpPr>
          <p:cNvPr id="3" name="Označba mesta vsebine 2">
            <a:extLst>
              <a:ext uri="{FF2B5EF4-FFF2-40B4-BE49-F238E27FC236}">
                <a16:creationId xmlns:a16="http://schemas.microsoft.com/office/drawing/2014/main" id="{A4B1602F-5BE3-D593-C4B6-FC4B9C6F96CA}"/>
              </a:ext>
            </a:extLst>
          </p:cNvPr>
          <p:cNvSpPr>
            <a:spLocks noGrp="1"/>
          </p:cNvSpPr>
          <p:nvPr>
            <p:ph idx="1"/>
          </p:nvPr>
        </p:nvSpPr>
        <p:spPr/>
        <p:txBody>
          <a:bodyPr/>
          <a:lstStyle/>
          <a:p>
            <a:r>
              <a:rPr lang="en-SI" dirty="0"/>
              <a:t>Editing the python code (generated with </a:t>
            </a:r>
            <a:r>
              <a:rPr lang="en-SI" dirty="0" err="1"/>
              <a:t>Qt_designer</a:t>
            </a:r>
            <a:r>
              <a:rPr lang="en-SI" dirty="0"/>
              <a:t>) in a new file, new class so that we don’t change the python file made from the .</a:t>
            </a:r>
            <a:r>
              <a:rPr lang="en-SI" dirty="0" err="1"/>
              <a:t>ui</a:t>
            </a:r>
            <a:r>
              <a:rPr lang="en-SI" dirty="0"/>
              <a:t> file (NOTE: in </a:t>
            </a:r>
            <a:r>
              <a:rPr lang="en-SI" dirty="0" err="1"/>
              <a:t>Qt_designer</a:t>
            </a:r>
            <a:r>
              <a:rPr lang="en-SI" dirty="0"/>
              <a:t> you have to save the .</a:t>
            </a:r>
            <a:r>
              <a:rPr lang="en-SI" dirty="0" err="1"/>
              <a:t>ui</a:t>
            </a:r>
            <a:r>
              <a:rPr lang="en-SI" dirty="0"/>
              <a:t> file with SAVE AS for each change otherwise the change is not noted).</a:t>
            </a:r>
          </a:p>
          <a:p>
            <a:r>
              <a:rPr lang="en-SI" dirty="0"/>
              <a:t>For now I have a main window, on which you can press a button that opens a dialog where you can specify the radiation and </a:t>
            </a:r>
            <a:r>
              <a:rPr lang="en-SI"/>
              <a:t>detector properties.</a:t>
            </a:r>
            <a:endParaRPr lang="sl-SI" dirty="0"/>
          </a:p>
        </p:txBody>
      </p:sp>
    </p:spTree>
    <p:extLst>
      <p:ext uri="{BB962C8B-B14F-4D97-AF65-F5344CB8AC3E}">
        <p14:creationId xmlns:p14="http://schemas.microsoft.com/office/powerpoint/2010/main" val="3175629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6C436D-277C-331B-CBEE-470AD808FCC2}"/>
              </a:ext>
            </a:extLst>
          </p:cNvPr>
          <p:cNvSpPr>
            <a:spLocks noGrp="1"/>
          </p:cNvSpPr>
          <p:nvPr>
            <p:ph type="title"/>
          </p:nvPr>
        </p:nvSpPr>
        <p:spPr/>
        <p:txBody>
          <a:bodyPr/>
          <a:lstStyle/>
          <a:p>
            <a:r>
              <a:rPr lang="en-SI" dirty="0"/>
              <a:t>6.1.2023</a:t>
            </a:r>
            <a:endParaRPr lang="sl-SI" dirty="0"/>
          </a:p>
        </p:txBody>
      </p:sp>
      <p:sp>
        <p:nvSpPr>
          <p:cNvPr id="3" name="Označba mesta vsebine 2">
            <a:extLst>
              <a:ext uri="{FF2B5EF4-FFF2-40B4-BE49-F238E27FC236}">
                <a16:creationId xmlns:a16="http://schemas.microsoft.com/office/drawing/2014/main" id="{DEC5743F-0AEB-7928-779A-A6C8EE2421CE}"/>
              </a:ext>
            </a:extLst>
          </p:cNvPr>
          <p:cNvSpPr>
            <a:spLocks noGrp="1"/>
          </p:cNvSpPr>
          <p:nvPr>
            <p:ph idx="1"/>
          </p:nvPr>
        </p:nvSpPr>
        <p:spPr>
          <a:xfrm>
            <a:off x="838200" y="1825625"/>
            <a:ext cx="10515600" cy="1244146"/>
          </a:xfrm>
        </p:spPr>
        <p:txBody>
          <a:bodyPr/>
          <a:lstStyle/>
          <a:p>
            <a:r>
              <a:rPr lang="en-GB" dirty="0"/>
              <a:t>C</a:t>
            </a:r>
            <a:r>
              <a:rPr lang="en-SI" dirty="0" err="1"/>
              <a:t>ontinued</a:t>
            </a:r>
            <a:r>
              <a:rPr lang="en-SI" dirty="0"/>
              <a:t> work on the app for source location.</a:t>
            </a:r>
          </a:p>
          <a:p>
            <a:r>
              <a:rPr lang="en-SI" dirty="0"/>
              <a:t>YET UNSOLVED PROBLEM: How to save user input in a dialog box.</a:t>
            </a:r>
            <a:endParaRPr lang="sl-SI" dirty="0"/>
          </a:p>
        </p:txBody>
      </p:sp>
    </p:spTree>
    <p:extLst>
      <p:ext uri="{BB962C8B-B14F-4D97-AF65-F5344CB8AC3E}">
        <p14:creationId xmlns:p14="http://schemas.microsoft.com/office/powerpoint/2010/main" val="2427287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1AD49E1-9ABF-7546-D5AF-44138DBE960B}"/>
              </a:ext>
            </a:extLst>
          </p:cNvPr>
          <p:cNvSpPr>
            <a:spLocks noGrp="1"/>
          </p:cNvSpPr>
          <p:nvPr>
            <p:ph type="title"/>
          </p:nvPr>
        </p:nvSpPr>
        <p:spPr/>
        <p:txBody>
          <a:bodyPr/>
          <a:lstStyle/>
          <a:p>
            <a:r>
              <a:rPr lang="en-SI" dirty="0"/>
              <a:t>9.1.2023</a:t>
            </a:r>
            <a:endParaRPr lang="sl-SI" dirty="0"/>
          </a:p>
        </p:txBody>
      </p:sp>
      <p:sp>
        <p:nvSpPr>
          <p:cNvPr id="3" name="Označba mesta vsebine 2">
            <a:extLst>
              <a:ext uri="{FF2B5EF4-FFF2-40B4-BE49-F238E27FC236}">
                <a16:creationId xmlns:a16="http://schemas.microsoft.com/office/drawing/2014/main" id="{9D20D442-93D9-7EC5-1102-535F5D460563}"/>
              </a:ext>
            </a:extLst>
          </p:cNvPr>
          <p:cNvSpPr>
            <a:spLocks noGrp="1"/>
          </p:cNvSpPr>
          <p:nvPr>
            <p:ph idx="1"/>
          </p:nvPr>
        </p:nvSpPr>
        <p:spPr/>
        <p:txBody>
          <a:bodyPr/>
          <a:lstStyle/>
          <a:p>
            <a:r>
              <a:rPr lang="en-SI" dirty="0"/>
              <a:t>Continue work on </a:t>
            </a:r>
            <a:r>
              <a:rPr lang="en-SI" dirty="0" err="1"/>
              <a:t>th</a:t>
            </a:r>
            <a:r>
              <a:rPr lang="en-SI" dirty="0"/>
              <a:t> GUI.</a:t>
            </a:r>
          </a:p>
          <a:p>
            <a:r>
              <a:rPr lang="en-SI" dirty="0"/>
              <a:t>Starting a new project with an old scintillation detector.</a:t>
            </a:r>
          </a:p>
          <a:p>
            <a:r>
              <a:rPr lang="en-SI" dirty="0"/>
              <a:t>Firs need to gather all the necessary equipment.</a:t>
            </a:r>
          </a:p>
          <a:p>
            <a:r>
              <a:rPr lang="en-SI" dirty="0"/>
              <a:t>I also digitalized the needed documentation.</a:t>
            </a:r>
          </a:p>
          <a:p>
            <a:r>
              <a:rPr lang="en-SI" dirty="0"/>
              <a:t>In future I will write a </a:t>
            </a:r>
            <a:r>
              <a:rPr lang="en-SI" dirty="0" err="1"/>
              <a:t>sep</a:t>
            </a:r>
            <a:r>
              <a:rPr lang="en-GB" dirty="0"/>
              <a:t>a</a:t>
            </a:r>
            <a:r>
              <a:rPr lang="en-SI" dirty="0"/>
              <a:t>rate </a:t>
            </a:r>
            <a:r>
              <a:rPr lang="en-SI" dirty="0" err="1"/>
              <a:t>diariy</a:t>
            </a:r>
            <a:r>
              <a:rPr lang="en-SI" dirty="0"/>
              <a:t> </a:t>
            </a:r>
            <a:r>
              <a:rPr lang="en-SI"/>
              <a:t>for that.</a:t>
            </a:r>
            <a:endParaRPr lang="sl-SI" dirty="0"/>
          </a:p>
        </p:txBody>
      </p:sp>
    </p:spTree>
    <p:extLst>
      <p:ext uri="{BB962C8B-B14F-4D97-AF65-F5344CB8AC3E}">
        <p14:creationId xmlns:p14="http://schemas.microsoft.com/office/powerpoint/2010/main" val="642893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3CF936A-D66A-4828-B97D-74E8FBE2B5A8}"/>
              </a:ext>
            </a:extLst>
          </p:cNvPr>
          <p:cNvSpPr>
            <a:spLocks noGrp="1"/>
          </p:cNvSpPr>
          <p:nvPr>
            <p:ph type="title"/>
          </p:nvPr>
        </p:nvSpPr>
        <p:spPr/>
        <p:txBody>
          <a:bodyPr/>
          <a:lstStyle/>
          <a:p>
            <a:r>
              <a:rPr lang="en-SI" dirty="0"/>
              <a:t>11.1.2023</a:t>
            </a:r>
            <a:endParaRPr lang="sl-SI" dirty="0"/>
          </a:p>
        </p:txBody>
      </p:sp>
      <p:sp>
        <p:nvSpPr>
          <p:cNvPr id="3" name="Označba mesta vsebine 2">
            <a:extLst>
              <a:ext uri="{FF2B5EF4-FFF2-40B4-BE49-F238E27FC236}">
                <a16:creationId xmlns:a16="http://schemas.microsoft.com/office/drawing/2014/main" id="{8ED8F6C8-FADB-9516-FD90-BB3FF12164E0}"/>
              </a:ext>
            </a:extLst>
          </p:cNvPr>
          <p:cNvSpPr>
            <a:spLocks noGrp="1"/>
          </p:cNvSpPr>
          <p:nvPr>
            <p:ph idx="1"/>
          </p:nvPr>
        </p:nvSpPr>
        <p:spPr>
          <a:xfrm>
            <a:off x="838200" y="1792968"/>
            <a:ext cx="10515600" cy="3551918"/>
          </a:xfrm>
        </p:spPr>
        <p:txBody>
          <a:bodyPr/>
          <a:lstStyle/>
          <a:p>
            <a:r>
              <a:rPr lang="en-SI" dirty="0"/>
              <a:t>Use </a:t>
            </a:r>
            <a:r>
              <a:rPr lang="en-SI" dirty="0" err="1"/>
              <a:t>self.variable</a:t>
            </a:r>
            <a:r>
              <a:rPr lang="en-SI" dirty="0"/>
              <a:t> to store variable as the at</a:t>
            </a:r>
            <a:r>
              <a:rPr lang="en-GB" dirty="0"/>
              <a:t>t</a:t>
            </a:r>
            <a:r>
              <a:rPr lang="en-SI" dirty="0" err="1"/>
              <a:t>ribute</a:t>
            </a:r>
            <a:r>
              <a:rPr lang="en-SI" dirty="0"/>
              <a:t> of an object.</a:t>
            </a:r>
          </a:p>
          <a:p>
            <a:r>
              <a:rPr lang="en-SI" dirty="0"/>
              <a:t>DIFFERENT APPROACH: Not building a GUI with </a:t>
            </a:r>
            <a:r>
              <a:rPr lang="en-SI" dirty="0" err="1"/>
              <a:t>MainWindow</a:t>
            </a:r>
            <a:r>
              <a:rPr lang="en-SI" dirty="0"/>
              <a:t> + dialog, just the </a:t>
            </a:r>
            <a:r>
              <a:rPr lang="en-SI" dirty="0" err="1"/>
              <a:t>MainWindow</a:t>
            </a:r>
            <a:r>
              <a:rPr lang="en-SI"/>
              <a:t>. </a:t>
            </a:r>
            <a:endParaRPr lang="sl-SI" dirty="0"/>
          </a:p>
        </p:txBody>
      </p:sp>
    </p:spTree>
    <p:extLst>
      <p:ext uri="{BB962C8B-B14F-4D97-AF65-F5344CB8AC3E}">
        <p14:creationId xmlns:p14="http://schemas.microsoft.com/office/powerpoint/2010/main" val="879603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2496</TotalTime>
  <Words>3706</Words>
  <Application>Microsoft Office PowerPoint</Application>
  <PresentationFormat>Širokozaslonsko</PresentationFormat>
  <Paragraphs>152</Paragraphs>
  <Slides>47</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47</vt:i4>
      </vt:variant>
    </vt:vector>
  </HeadingPairs>
  <TitlesOfParts>
    <vt:vector size="51"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lpstr>PowerPointova predstavitev</vt:lpstr>
      <vt:lpstr>20.12.2022</vt:lpstr>
      <vt:lpstr>3.1.2023</vt:lpstr>
      <vt:lpstr>4.1.2023</vt:lpstr>
      <vt:lpstr>5.1.2023</vt:lpstr>
      <vt:lpstr>6.1.2023</vt:lpstr>
      <vt:lpstr>9.1.2023</vt:lpstr>
      <vt:lpstr>11.1.2023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2023-01-11T15:11:10Z</dcterms:modified>
</cp:coreProperties>
</file>