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1" dt="2023-01-19T12:06:3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9T13:49:49.383" v="31584"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4511</Words>
  <Application>Microsoft Office PowerPoint</Application>
  <PresentationFormat>Širokozaslonsko</PresentationFormat>
  <Paragraphs>183</Paragraphs>
  <Slides>56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56</vt:i4>
      </vt:variant>
    </vt:vector>
  </HeadingPairs>
  <TitlesOfParts>
    <vt:vector size="6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2023-01-19T13:49:50Z</dcterms:modified>
</cp:coreProperties>
</file>