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4" dt="2022-12-01T14:06:16.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1T14:37:42.033" v="12277"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1T14:37:42.033" v="12277"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Tree>
    <p:extLst>
      <p:ext uri="{BB962C8B-B14F-4D97-AF65-F5344CB8AC3E}">
        <p14:creationId xmlns:p14="http://schemas.microsoft.com/office/powerpoint/2010/main" val="75011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1655</Words>
  <Application>Microsoft Office PowerPoint</Application>
  <PresentationFormat>Širokozaslonsko</PresentationFormat>
  <Paragraphs>68</Paragraphs>
  <Slides>22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22</vt:i4>
      </vt:variant>
    </vt:vector>
  </HeadingPairs>
  <TitlesOfParts>
    <vt:vector size="2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2022-12-01T14:37:42Z</dcterms:modified>
</cp:coreProperties>
</file>