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6" dt="2023-01-26T14:24:14.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27T11:52:23.434" v="33507" actId="5793"/>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27. 01. 2023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27. 01. 2023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3426</TotalTime>
  <Words>4784</Words>
  <Application>Microsoft Office PowerPoint</Application>
  <PresentationFormat>Širokozaslonsko</PresentationFormat>
  <Paragraphs>200</Paragraphs>
  <Slides>62</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62</vt:i4>
      </vt:variant>
    </vt:vector>
  </HeadingPairs>
  <TitlesOfParts>
    <vt:vector size="66"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2023-01-27T11:52:24Z</dcterms:modified>
</cp:coreProperties>
</file>