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2" dt="2022-11-16T13:49:08.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6T13:49:15.757" v="5070"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16. 11. 2022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16. 11. 2022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673</Words>
  <Application>Microsoft Office PowerPoint</Application>
  <PresentationFormat>Širokozaslonsko</PresentationFormat>
  <Paragraphs>29</Paragraphs>
  <Slides>11</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11</vt:i4>
      </vt:variant>
    </vt:vector>
  </HeadingPairs>
  <TitlesOfParts>
    <vt:vector size="15"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2022-11-16T13:49:17Z</dcterms:modified>
</cp:coreProperties>
</file>