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4" dt="2023-08-08T11:01:2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11T13:17:42.354" v="38727"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sldChg chg="modSp new mod">
        <pc:chgData name="urh trinko" userId="3b62f928bb6fe22b" providerId="LiveId" clId="{196519FD-3C64-4461-AC3D-BB99B1B5B961}" dt="2023-08-11T13:17:42.354" v="38727" actId="20577"/>
        <pc:sldMkLst>
          <pc:docMk/>
          <pc:sldMk cId="2627058101" sldId="334"/>
        </pc:sldMkLst>
        <pc:spChg chg="mod">
          <ac:chgData name="urh trinko" userId="3b62f928bb6fe22b" providerId="LiveId" clId="{196519FD-3C64-4461-AC3D-BB99B1B5B961}" dt="2023-08-11T13:16:44.702" v="38616" actId="20577"/>
          <ac:spMkLst>
            <pc:docMk/>
            <pc:sldMk cId="2627058101" sldId="334"/>
            <ac:spMk id="2" creationId="{52926134-D68C-C4D6-B0F8-87FA6FDF092D}"/>
          </ac:spMkLst>
        </pc:spChg>
        <pc:spChg chg="mod">
          <ac:chgData name="urh trinko" userId="3b62f928bb6fe22b" providerId="LiveId" clId="{196519FD-3C64-4461-AC3D-BB99B1B5B961}" dt="2023-08-11T13:17:42.354" v="38727" actId="20577"/>
          <ac:spMkLst>
            <pc:docMk/>
            <pc:sldMk cId="2627058101" sldId="334"/>
            <ac:spMk id="3" creationId="{7BF0823E-5E92-DE03-7EC6-D462FC4624CB}"/>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11. 08. 2023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11. 08. 2023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11. 08. 2023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2926134-D68C-C4D6-B0F8-87FA6FDF092D}"/>
              </a:ext>
            </a:extLst>
          </p:cNvPr>
          <p:cNvSpPr>
            <a:spLocks noGrp="1"/>
          </p:cNvSpPr>
          <p:nvPr>
            <p:ph type="title"/>
          </p:nvPr>
        </p:nvSpPr>
        <p:spPr/>
        <p:txBody>
          <a:bodyPr/>
          <a:lstStyle/>
          <a:p>
            <a:r>
              <a:rPr lang="en-SI" dirty="0"/>
              <a:t>11.8.2023</a:t>
            </a:r>
            <a:endParaRPr lang="sl-SI" dirty="0"/>
          </a:p>
        </p:txBody>
      </p:sp>
      <p:sp>
        <p:nvSpPr>
          <p:cNvPr id="3" name="Označba mesta vsebine 2">
            <a:extLst>
              <a:ext uri="{FF2B5EF4-FFF2-40B4-BE49-F238E27FC236}">
                <a16:creationId xmlns:a16="http://schemas.microsoft.com/office/drawing/2014/main" id="{7BF0823E-5E92-DE03-7EC6-D462FC4624CB}"/>
              </a:ext>
            </a:extLst>
          </p:cNvPr>
          <p:cNvSpPr>
            <a:spLocks noGrp="1"/>
          </p:cNvSpPr>
          <p:nvPr>
            <p:ph idx="1"/>
          </p:nvPr>
        </p:nvSpPr>
        <p:spPr/>
        <p:txBody>
          <a:bodyPr/>
          <a:lstStyle/>
          <a:p>
            <a:r>
              <a:rPr lang="en-SI" dirty="0"/>
              <a:t>Continu work on report.</a:t>
            </a:r>
          </a:p>
          <a:p>
            <a:r>
              <a:rPr lang="en-SI" dirty="0"/>
              <a:t>Creating devToParsErrbar.py</a:t>
            </a:r>
          </a:p>
          <a:p>
            <a:r>
              <a:rPr lang="en-SI" dirty="0"/>
              <a:t>Tidying up devToPars.py</a:t>
            </a:r>
            <a:endParaRPr lang="sl-SI" dirty="0"/>
          </a:p>
        </p:txBody>
      </p:sp>
    </p:spTree>
    <p:extLst>
      <p:ext uri="{BB962C8B-B14F-4D97-AF65-F5344CB8AC3E}">
        <p14:creationId xmlns:p14="http://schemas.microsoft.com/office/powerpoint/2010/main" val="26270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5018</TotalTime>
  <Words>5576</Words>
  <Application>Microsoft Office PowerPoint</Application>
  <PresentationFormat>Širokozaslonsko</PresentationFormat>
  <Paragraphs>253</Paragraphs>
  <Slides>79</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79</vt:i4>
      </vt:variant>
    </vt:vector>
  </HeadingPairs>
  <TitlesOfParts>
    <vt:vector size="83"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lpstr>11.8.2023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2023-08-11T13:17:56Z</dcterms:modified>
</cp:coreProperties>
</file>