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9" dt="2023-01-18T13:29:12.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9T09:11:06.883" v="30821"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19. 01. 2023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19. 01. 2023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2837</TotalTime>
  <Words>4368</Words>
  <Application>Microsoft Office PowerPoint</Application>
  <PresentationFormat>Širokozaslonsko</PresentationFormat>
  <Paragraphs>179</Paragraphs>
  <Slides>54</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54</vt:i4>
      </vt:variant>
    </vt:vector>
  </HeadingPairs>
  <TitlesOfParts>
    <vt:vector size="5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2023-01-19T09:11:08Z</dcterms:modified>
</cp:coreProperties>
</file>