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33" dt="2022-12-07T13:02:34.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07T13:02:36.890" v="15252"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1T14:37:42.033" v="12277"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05T10:15:37.708" v="12718" actId="14100"/>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05T10:15:32.674" v="12716" actId="27636"/>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pc:chgData name="urh trinko" userId="3b62f928bb6fe22b" providerId="LiveId" clId="{196519FD-3C64-4461-AC3D-BB99B1B5B961}" dt="2022-12-07T13:02:36.890" v="15252" actId="107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7T13:01:46.997" v="15250" actId="14100"/>
          <ac:spMkLst>
            <pc:docMk/>
            <pc:sldMk cId="1778970241" sldId="282"/>
            <ac:spMk id="3" creationId="{9ECA91AA-CD19-D5E8-38CE-EE6CB105C84B}"/>
          </ac:spMkLst>
        </pc:spChg>
        <pc:picChg chg="add mod">
          <ac:chgData name="urh trinko" userId="3b62f928bb6fe22b" providerId="LiveId" clId="{196519FD-3C64-4461-AC3D-BB99B1B5B961}" dt="2022-12-07T13:02:36.890" v="15252" actId="1076"/>
          <ac:picMkLst>
            <pc:docMk/>
            <pc:sldMk cId="1778970241" sldId="282"/>
            <ac:picMk id="5" creationId="{032B821C-06F6-5942-BE94-F579B2AD531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7. 12. 2022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7. 12. 2022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a:t>
            </a:r>
            <a:r>
              <a:rPr lang="en-SI" dirty="0" err="1"/>
              <a:t>center</a:t>
            </a:r>
            <a:r>
              <a:rPr lang="en-SI" dirty="0"/>
              <a:t>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dirty="0"/>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09" y="1877785"/>
            <a:ext cx="10067925" cy="4038600"/>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2095</Words>
  <Application>Microsoft Office PowerPoint</Application>
  <PresentationFormat>Širokozaslonsko</PresentationFormat>
  <Paragraphs>83</Paragraphs>
  <Slides>27</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27</vt:i4>
      </vt:variant>
    </vt:vector>
  </HeadingPairs>
  <TitlesOfParts>
    <vt:vector size="31"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2022-12-07T13:02:44Z</dcterms:modified>
</cp:coreProperties>
</file>