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10_A9227D5C.xml" ContentType="application/vnd.ms-powerpoint.comments+xml"/>
  <Override PartName="/ppt/notesSlides/notesSlide1.xml" ContentType="application/vnd.openxmlformats-officedocument.presentationml.notesSlide+xml"/>
  <Override PartName="/ppt/comments/modernComment_116_27B821CA.xml" ContentType="application/vnd.ms-powerpoint.comments+xml"/>
  <Override PartName="/ppt/comments/modernComment_11C_278713C7.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FBB1C7F-32F4-7B20-33F5-04C158BCC2FC}" name="urh trinko" initials="ut" userId="3b62f928bb6fe22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89" dt="2023-08-17T10:57:12.5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5/10/relationships/revisionInfo" Target="revisionInfo.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9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8-17T11:03:50.296" v="39116" actId="1076"/>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addCm">
        <pc:chgData name="urh trinko" userId="3b62f928bb6fe22b" providerId="LiveId" clId="{196519FD-3C64-4461-AC3D-BB99B1B5B961}" dt="2023-08-03T07:22:35.034" v="36892"/>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3-08-03T07:22:04.777" v="36891" actId="207"/>
          <ac:spMkLst>
            <pc:docMk/>
            <pc:sldMk cId="2837609820" sldId="272"/>
            <ac:spMk id="3" creationId="{EA87B05D-9CAA-CE88-9961-9E4639387C83}"/>
          </ac:spMkLst>
        </pc:sp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7:22:35.034" v="36892"/>
              <pc2:cmMkLst xmlns:pc2="http://schemas.microsoft.com/office/powerpoint/2019/9/main/command">
                <pc:docMk/>
                <pc:sldMk cId="2837609820" sldId="272"/>
                <pc2:cmMk id="{3C3B794D-B0E5-4BA9-AD1D-8578D55E8DF7}"/>
              </pc2:cmMkLst>
            </pc226:cmChg>
          </p:ext>
        </pc:extLst>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addCm">
        <pc:chgData name="urh trinko" userId="3b62f928bb6fe22b" providerId="LiveId" clId="{196519FD-3C64-4461-AC3D-BB99B1B5B961}" dt="2023-08-03T08:05:35.508" v="36893"/>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8:05:35.508" v="36893"/>
              <pc2:cmMkLst xmlns:pc2="http://schemas.microsoft.com/office/powerpoint/2019/9/main/command">
                <pc:docMk/>
                <pc:sldMk cId="666378698" sldId="278"/>
                <pc2:cmMk id="{E768DB92-9DB8-45AE-8508-AA8DECC611FC}"/>
              </pc2:cmMkLst>
            </pc226:cmChg>
          </p:ext>
        </pc:extLst>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addCm">
        <pc:chgData name="urh trinko" userId="3b62f928bb6fe22b" providerId="LiveId" clId="{196519FD-3C64-4461-AC3D-BB99B1B5B961}" dt="2023-08-03T08:06:13.928" v="36894"/>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8:06:13.928" v="36894"/>
              <pc2:cmMkLst xmlns:pc2="http://schemas.microsoft.com/office/powerpoint/2019/9/main/command">
                <pc:docMk/>
                <pc:sldMk cId="663163847" sldId="284"/>
                <pc2:cmMk id="{F122C2EA-FBDD-4BC3-ACBF-4FCFEE3B5B36}"/>
              </pc2:cmMkLst>
            </pc226:cmChg>
          </p:ext>
        </pc:extLst>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sldChg chg="modSp new mod">
        <pc:chgData name="urh trinko" userId="3b62f928bb6fe22b" providerId="LiveId" clId="{196519FD-3C64-4461-AC3D-BB99B1B5B961}" dt="2023-01-17T11:51:33.562" v="29640" actId="14100"/>
        <pc:sldMkLst>
          <pc:docMk/>
          <pc:sldMk cId="734669102" sldId="306"/>
        </pc:sldMkLst>
        <pc:spChg chg="mod">
          <ac:chgData name="urh trinko" userId="3b62f928bb6fe22b" providerId="LiveId" clId="{196519FD-3C64-4461-AC3D-BB99B1B5B961}" dt="2023-01-17T10:08:01.252" v="28643" actId="20577"/>
          <ac:spMkLst>
            <pc:docMk/>
            <pc:sldMk cId="734669102" sldId="306"/>
            <ac:spMk id="2" creationId="{F52B4F79-DEB2-9DC2-5F94-34F8BDD677C8}"/>
          </ac:spMkLst>
        </pc:spChg>
        <pc:spChg chg="mod">
          <ac:chgData name="urh trinko" userId="3b62f928bb6fe22b" providerId="LiveId" clId="{196519FD-3C64-4461-AC3D-BB99B1B5B961}" dt="2023-01-17T11:51:33.562" v="29640" actId="14100"/>
          <ac:spMkLst>
            <pc:docMk/>
            <pc:sldMk cId="734669102" sldId="306"/>
            <ac:spMk id="3" creationId="{8411D65E-45DD-EDC4-2BAD-F3EFE80C77A9}"/>
          </ac:spMkLst>
        </pc:spChg>
      </pc:sldChg>
      <pc:sldChg chg="addSp delSp modSp new mod">
        <pc:chgData name="urh trinko" userId="3b62f928bb6fe22b" providerId="LiveId" clId="{196519FD-3C64-4461-AC3D-BB99B1B5B961}" dt="2023-01-17T11:55:55.708" v="29648" actId="1076"/>
        <pc:sldMkLst>
          <pc:docMk/>
          <pc:sldMk cId="1407368328" sldId="307"/>
        </pc:sldMkLst>
        <pc:spChg chg="del">
          <ac:chgData name="urh trinko" userId="3b62f928bb6fe22b" providerId="LiveId" clId="{196519FD-3C64-4461-AC3D-BB99B1B5B961}" dt="2023-01-17T11:51:44.613" v="29642" actId="21"/>
          <ac:spMkLst>
            <pc:docMk/>
            <pc:sldMk cId="1407368328" sldId="307"/>
            <ac:spMk id="2" creationId="{FE8ECCA5-2DA6-A1FD-0A66-F147E6FFF357}"/>
          </ac:spMkLst>
        </pc:spChg>
        <pc:spChg chg="del">
          <ac:chgData name="urh trinko" userId="3b62f928bb6fe22b" providerId="LiveId" clId="{196519FD-3C64-4461-AC3D-BB99B1B5B961}" dt="2023-01-17T11:55:48.302" v="29645" actId="931"/>
          <ac:spMkLst>
            <pc:docMk/>
            <pc:sldMk cId="1407368328" sldId="307"/>
            <ac:spMk id="3" creationId="{1D925BE0-5050-A06E-DDA0-D9EBDAC227A6}"/>
          </ac:spMkLst>
        </pc:spChg>
        <pc:picChg chg="add mod">
          <ac:chgData name="urh trinko" userId="3b62f928bb6fe22b" providerId="LiveId" clId="{196519FD-3C64-4461-AC3D-BB99B1B5B961}" dt="2023-01-17T11:55:55.708" v="29648" actId="1076"/>
          <ac:picMkLst>
            <pc:docMk/>
            <pc:sldMk cId="1407368328" sldId="307"/>
            <ac:picMk id="5" creationId="{606E9084-5F1B-DB79-2B11-671D431FB2DA}"/>
          </ac:picMkLst>
        </pc:picChg>
      </pc:sldChg>
      <pc:sldChg chg="new del">
        <pc:chgData name="urh trinko" userId="3b62f928bb6fe22b" providerId="LiveId" clId="{196519FD-3C64-4461-AC3D-BB99B1B5B961}" dt="2023-01-17T11:55:33.628" v="29644" actId="47"/>
        <pc:sldMkLst>
          <pc:docMk/>
          <pc:sldMk cId="2609056464" sldId="308"/>
        </pc:sldMkLst>
      </pc:sldChg>
      <pc:sldChg chg="addSp delSp modSp new mod">
        <pc:chgData name="urh trinko" userId="3b62f928bb6fe22b" providerId="LiveId" clId="{196519FD-3C64-4461-AC3D-BB99B1B5B961}" dt="2023-01-18T11:05:07.901" v="30291" actId="1076"/>
        <pc:sldMkLst>
          <pc:docMk/>
          <pc:sldMk cId="3248488880" sldId="308"/>
        </pc:sldMkLst>
        <pc:spChg chg="mod">
          <ac:chgData name="urh trinko" userId="3b62f928bb6fe22b" providerId="LiveId" clId="{196519FD-3C64-4461-AC3D-BB99B1B5B961}" dt="2023-01-18T10:30:45.901" v="29658" actId="20577"/>
          <ac:spMkLst>
            <pc:docMk/>
            <pc:sldMk cId="3248488880" sldId="308"/>
            <ac:spMk id="2" creationId="{321B75FB-32AC-E46F-87DB-E32988D6504E}"/>
          </ac:spMkLst>
        </pc:spChg>
        <pc:spChg chg="mod">
          <ac:chgData name="urh trinko" userId="3b62f928bb6fe22b" providerId="LiveId" clId="{196519FD-3C64-4461-AC3D-BB99B1B5B961}" dt="2023-01-18T11:04:42.648" v="30287" actId="14100"/>
          <ac:spMkLst>
            <pc:docMk/>
            <pc:sldMk cId="3248488880" sldId="308"/>
            <ac:spMk id="3" creationId="{5EE09F1A-7A10-5916-4E5C-36ED05710455}"/>
          </ac:spMkLst>
        </pc:spChg>
        <pc:picChg chg="add del mod">
          <ac:chgData name="urh trinko" userId="3b62f928bb6fe22b" providerId="LiveId" clId="{196519FD-3C64-4461-AC3D-BB99B1B5B961}" dt="2023-01-18T10:36:04.500" v="30115" actId="478"/>
          <ac:picMkLst>
            <pc:docMk/>
            <pc:sldMk cId="3248488880" sldId="308"/>
            <ac:picMk id="5" creationId="{A9BF4BC6-215C-9E5F-5A6D-E910F570FBF6}"/>
          </ac:picMkLst>
        </pc:picChg>
        <pc:picChg chg="add del mod">
          <ac:chgData name="urh trinko" userId="3b62f928bb6fe22b" providerId="LiveId" clId="{196519FD-3C64-4461-AC3D-BB99B1B5B961}" dt="2023-01-18T11:03:02.742" v="30126" actId="478"/>
          <ac:picMkLst>
            <pc:docMk/>
            <pc:sldMk cId="3248488880" sldId="308"/>
            <ac:picMk id="7" creationId="{E5C96D97-139A-A7B0-6A07-FE19D75D5F95}"/>
          </ac:picMkLst>
        </pc:picChg>
        <pc:picChg chg="add mod">
          <ac:chgData name="urh trinko" userId="3b62f928bb6fe22b" providerId="LiveId" clId="{196519FD-3C64-4461-AC3D-BB99B1B5B961}" dt="2023-01-18T11:04:58.878" v="30289" actId="1076"/>
          <ac:picMkLst>
            <pc:docMk/>
            <pc:sldMk cId="3248488880" sldId="308"/>
            <ac:picMk id="9" creationId="{9762C1DC-6743-B2C9-C8AA-ADE6DA884373}"/>
          </ac:picMkLst>
        </pc:picChg>
        <pc:picChg chg="add mod">
          <ac:chgData name="urh trinko" userId="3b62f928bb6fe22b" providerId="LiveId" clId="{196519FD-3C64-4461-AC3D-BB99B1B5B961}" dt="2023-01-18T11:05:07.901" v="30291" actId="1076"/>
          <ac:picMkLst>
            <pc:docMk/>
            <pc:sldMk cId="3248488880" sldId="308"/>
            <ac:picMk id="11" creationId="{946544CE-47CE-1922-4C55-FAE0DE67D1B1}"/>
          </ac:picMkLst>
        </pc:picChg>
      </pc:sldChg>
      <pc:sldChg chg="addSp delSp modSp new mod">
        <pc:chgData name="urh trinko" userId="3b62f928bb6fe22b" providerId="LiveId" clId="{196519FD-3C64-4461-AC3D-BB99B1B5B961}" dt="2023-01-19T09:11:06.883" v="30821" actId="1076"/>
        <pc:sldMkLst>
          <pc:docMk/>
          <pc:sldMk cId="1830838453" sldId="309"/>
        </pc:sldMkLst>
        <pc:spChg chg="del">
          <ac:chgData name="urh trinko" userId="3b62f928bb6fe22b" providerId="LiveId" clId="{196519FD-3C64-4461-AC3D-BB99B1B5B961}" dt="2023-01-18T13:22:21.873" v="30293" actId="21"/>
          <ac:spMkLst>
            <pc:docMk/>
            <pc:sldMk cId="1830838453" sldId="309"/>
            <ac:spMk id="2" creationId="{9425583B-FED0-BCFD-2841-A067972FEF2C}"/>
          </ac:spMkLst>
        </pc:spChg>
        <pc:spChg chg="mod">
          <ac:chgData name="urh trinko" userId="3b62f928bb6fe22b" providerId="LiveId" clId="{196519FD-3C64-4461-AC3D-BB99B1B5B961}" dt="2023-01-18T13:28:52.737" v="30815" actId="27636"/>
          <ac:spMkLst>
            <pc:docMk/>
            <pc:sldMk cId="1830838453" sldId="309"/>
            <ac:spMk id="3" creationId="{EC2925A0-3EC6-F349-252F-6B6371293C52}"/>
          </ac:spMkLst>
        </pc:spChg>
        <pc:picChg chg="add mod">
          <ac:chgData name="urh trinko" userId="3b62f928bb6fe22b" providerId="LiveId" clId="{196519FD-3C64-4461-AC3D-BB99B1B5B961}" dt="2023-01-19T09:11:06.883" v="30821" actId="1076"/>
          <ac:picMkLst>
            <pc:docMk/>
            <pc:sldMk cId="1830838453" sldId="309"/>
            <ac:picMk id="5" creationId="{A9FB9482-9CEC-E200-B5DA-00EBC5504B7F}"/>
          </ac:picMkLst>
        </pc:picChg>
      </pc:sldChg>
      <pc:sldChg chg="addSp modSp new mod">
        <pc:chgData name="urh trinko" userId="3b62f928bb6fe22b" providerId="LiveId" clId="{196519FD-3C64-4461-AC3D-BB99B1B5B961}" dt="2023-01-19T12:06:49.668" v="31322" actId="1076"/>
        <pc:sldMkLst>
          <pc:docMk/>
          <pc:sldMk cId="4283997099" sldId="310"/>
        </pc:sldMkLst>
        <pc:spChg chg="mod">
          <ac:chgData name="urh trinko" userId="3b62f928bb6fe22b" providerId="LiveId" clId="{196519FD-3C64-4461-AC3D-BB99B1B5B961}" dt="2023-01-19T11:55:06.567" v="30831" actId="20577"/>
          <ac:spMkLst>
            <pc:docMk/>
            <pc:sldMk cId="4283997099" sldId="310"/>
            <ac:spMk id="2" creationId="{8E41A96E-A496-65E3-38B6-18F0132B9331}"/>
          </ac:spMkLst>
        </pc:spChg>
        <pc:spChg chg="mod">
          <ac:chgData name="urh trinko" userId="3b62f928bb6fe22b" providerId="LiveId" clId="{196519FD-3C64-4461-AC3D-BB99B1B5B961}" dt="2023-01-19T12:03:46.919" v="31313" actId="27636"/>
          <ac:spMkLst>
            <pc:docMk/>
            <pc:sldMk cId="4283997099" sldId="310"/>
            <ac:spMk id="3" creationId="{CA0CE40A-3669-BA66-5D40-88BE727C221B}"/>
          </ac:spMkLst>
        </pc:spChg>
        <pc:picChg chg="add mod">
          <ac:chgData name="urh trinko" userId="3b62f928bb6fe22b" providerId="LiveId" clId="{196519FD-3C64-4461-AC3D-BB99B1B5B961}" dt="2023-01-19T12:06:39.962" v="31319" actId="1076"/>
          <ac:picMkLst>
            <pc:docMk/>
            <pc:sldMk cId="4283997099" sldId="310"/>
            <ac:picMk id="5" creationId="{399099BC-6321-DC2B-812D-454B6EEB1DFA}"/>
          </ac:picMkLst>
        </pc:picChg>
        <pc:picChg chg="add mod">
          <ac:chgData name="urh trinko" userId="3b62f928bb6fe22b" providerId="LiveId" clId="{196519FD-3C64-4461-AC3D-BB99B1B5B961}" dt="2023-01-19T12:06:49.668" v="31322" actId="1076"/>
          <ac:picMkLst>
            <pc:docMk/>
            <pc:sldMk cId="4283997099" sldId="310"/>
            <ac:picMk id="7" creationId="{2FC5B8FA-A281-A6B6-5F9D-E6B42B031D08}"/>
          </ac:picMkLst>
        </pc:picChg>
      </pc:sldChg>
      <pc:sldChg chg="delSp modSp new mod">
        <pc:chgData name="urh trinko" userId="3b62f928bb6fe22b" providerId="LiveId" clId="{196519FD-3C64-4461-AC3D-BB99B1B5B961}" dt="2023-01-19T13:49:49.383" v="31584" actId="20577"/>
        <pc:sldMkLst>
          <pc:docMk/>
          <pc:sldMk cId="1459463334" sldId="311"/>
        </pc:sldMkLst>
        <pc:spChg chg="del mod">
          <ac:chgData name="urh trinko" userId="3b62f928bb6fe22b" providerId="LiveId" clId="{196519FD-3C64-4461-AC3D-BB99B1B5B961}" dt="2023-01-19T13:43:04.780" v="31325" actId="21"/>
          <ac:spMkLst>
            <pc:docMk/>
            <pc:sldMk cId="1459463334" sldId="311"/>
            <ac:spMk id="2" creationId="{9A73F9EC-2E99-33D0-5ACD-EC4EBD35B99D}"/>
          </ac:spMkLst>
        </pc:spChg>
        <pc:spChg chg="mod">
          <ac:chgData name="urh trinko" userId="3b62f928bb6fe22b" providerId="LiveId" clId="{196519FD-3C64-4461-AC3D-BB99B1B5B961}" dt="2023-01-19T13:49:49.383" v="31584" actId="20577"/>
          <ac:spMkLst>
            <pc:docMk/>
            <pc:sldMk cId="1459463334" sldId="311"/>
            <ac:spMk id="3" creationId="{9D55657E-C07D-E8C2-FE03-74F8696532C0}"/>
          </ac:spMkLst>
        </pc:spChg>
      </pc:sldChg>
      <pc:sldChg chg="modSp new mod">
        <pc:chgData name="urh trinko" userId="3b62f928bb6fe22b" providerId="LiveId" clId="{196519FD-3C64-4461-AC3D-BB99B1B5B961}" dt="2023-01-24T09:10:21.273" v="32213" actId="20577"/>
        <pc:sldMkLst>
          <pc:docMk/>
          <pc:sldMk cId="2938886860" sldId="312"/>
        </pc:sldMkLst>
        <pc:spChg chg="mod">
          <ac:chgData name="urh trinko" userId="3b62f928bb6fe22b" providerId="LiveId" clId="{196519FD-3C64-4461-AC3D-BB99B1B5B961}" dt="2023-01-20T13:29:13.338" v="31594" actId="20577"/>
          <ac:spMkLst>
            <pc:docMk/>
            <pc:sldMk cId="2938886860" sldId="312"/>
            <ac:spMk id="2" creationId="{FF243AF3-A579-7AA5-44B1-54AE4435BEEC}"/>
          </ac:spMkLst>
        </pc:spChg>
        <pc:spChg chg="mod">
          <ac:chgData name="urh trinko" userId="3b62f928bb6fe22b" providerId="LiveId" clId="{196519FD-3C64-4461-AC3D-BB99B1B5B961}" dt="2023-01-24T09:10:21.273" v="32213" actId="20577"/>
          <ac:spMkLst>
            <pc:docMk/>
            <pc:sldMk cId="2938886860" sldId="312"/>
            <ac:spMk id="3" creationId="{E1D056E9-6B28-5345-B681-8E4CCC1D7BAE}"/>
          </ac:spMkLst>
        </pc:spChg>
      </pc:sldChg>
      <pc:sldChg chg="modSp new mod">
        <pc:chgData name="urh trinko" userId="3b62f928bb6fe22b" providerId="LiveId" clId="{196519FD-3C64-4461-AC3D-BB99B1B5B961}" dt="2023-01-26T11:13:07.906" v="33145" actId="20577"/>
        <pc:sldMkLst>
          <pc:docMk/>
          <pc:sldMk cId="1027578968" sldId="313"/>
        </pc:sldMkLst>
        <pc:spChg chg="mod">
          <ac:chgData name="urh trinko" userId="3b62f928bb6fe22b" providerId="LiveId" clId="{196519FD-3C64-4461-AC3D-BB99B1B5B961}" dt="2023-01-26T11:13:07.906" v="33145" actId="20577"/>
          <ac:spMkLst>
            <pc:docMk/>
            <pc:sldMk cId="1027578968" sldId="313"/>
            <ac:spMk id="2" creationId="{384C7D77-DC5E-0848-9AA0-866B7AFA78EA}"/>
          </ac:spMkLst>
        </pc:spChg>
        <pc:spChg chg="mod">
          <ac:chgData name="urh trinko" userId="3b62f928bb6fe22b" providerId="LiveId" clId="{196519FD-3C64-4461-AC3D-BB99B1B5B961}" dt="2023-01-25T09:01:49.767" v="32643" actId="20577"/>
          <ac:spMkLst>
            <pc:docMk/>
            <pc:sldMk cId="1027578968" sldId="313"/>
            <ac:spMk id="3" creationId="{9DFD1108-3500-D416-AEE1-5107A647E518}"/>
          </ac:spMkLst>
        </pc:spChg>
      </pc:sldChg>
      <pc:sldChg chg="addSp modSp new mod">
        <pc:chgData name="urh trinko" userId="3b62f928bb6fe22b" providerId="LiveId" clId="{196519FD-3C64-4461-AC3D-BB99B1B5B961}" dt="2023-01-26T11:13:10.981" v="33147" actId="20577"/>
        <pc:sldMkLst>
          <pc:docMk/>
          <pc:sldMk cId="1950290858" sldId="314"/>
        </pc:sldMkLst>
        <pc:spChg chg="mod">
          <ac:chgData name="urh trinko" userId="3b62f928bb6fe22b" providerId="LiveId" clId="{196519FD-3C64-4461-AC3D-BB99B1B5B961}" dt="2023-01-26T11:13:10.981" v="33147" actId="20577"/>
          <ac:spMkLst>
            <pc:docMk/>
            <pc:sldMk cId="1950290858" sldId="314"/>
            <ac:spMk id="2" creationId="{E06EFA0A-1914-BC59-6ED7-9BC218DD1543}"/>
          </ac:spMkLst>
        </pc:spChg>
        <pc:spChg chg="mod">
          <ac:chgData name="urh trinko" userId="3b62f928bb6fe22b" providerId="LiveId" clId="{196519FD-3C64-4461-AC3D-BB99B1B5B961}" dt="2023-01-25T13:43:05.327" v="32789" actId="14100"/>
          <ac:spMkLst>
            <pc:docMk/>
            <pc:sldMk cId="1950290858" sldId="314"/>
            <ac:spMk id="3" creationId="{F277D9EA-2F3E-7495-C63B-31BAD0BBAF5B}"/>
          </ac:spMkLst>
        </pc:spChg>
        <pc:picChg chg="add mod">
          <ac:chgData name="urh trinko" userId="3b62f928bb6fe22b" providerId="LiveId" clId="{196519FD-3C64-4461-AC3D-BB99B1B5B961}" dt="2023-01-25T13:45:00.998" v="32793" actId="1076"/>
          <ac:picMkLst>
            <pc:docMk/>
            <pc:sldMk cId="1950290858" sldId="314"/>
            <ac:picMk id="5" creationId="{D09DA891-4370-67D6-6FAB-24A27DBFF1B3}"/>
          </ac:picMkLst>
        </pc:picChg>
      </pc:sldChg>
      <pc:sldChg chg="addSp modSp new mod">
        <pc:chgData name="urh trinko" userId="3b62f928bb6fe22b" providerId="LiveId" clId="{196519FD-3C64-4461-AC3D-BB99B1B5B961}" dt="2023-01-26T11:17:11.891" v="33324" actId="1076"/>
        <pc:sldMkLst>
          <pc:docMk/>
          <pc:sldMk cId="471717874" sldId="315"/>
        </pc:sldMkLst>
        <pc:spChg chg="mod">
          <ac:chgData name="urh trinko" userId="3b62f928bb6fe22b" providerId="LiveId" clId="{196519FD-3C64-4461-AC3D-BB99B1B5B961}" dt="2023-01-26T11:13:15.118" v="33149" actId="20577"/>
          <ac:spMkLst>
            <pc:docMk/>
            <pc:sldMk cId="471717874" sldId="315"/>
            <ac:spMk id="2" creationId="{2C598AAC-7C2F-9AE4-65CE-9FE16297002C}"/>
          </ac:spMkLst>
        </pc:spChg>
        <pc:spChg chg="mod">
          <ac:chgData name="urh trinko" userId="3b62f928bb6fe22b" providerId="LiveId" clId="{196519FD-3C64-4461-AC3D-BB99B1B5B961}" dt="2023-01-26T11:16:38.807" v="33306" actId="27636"/>
          <ac:spMkLst>
            <pc:docMk/>
            <pc:sldMk cId="471717874" sldId="315"/>
            <ac:spMk id="3" creationId="{ACE411BA-6742-8431-D34C-017C17A35C02}"/>
          </ac:spMkLst>
        </pc:spChg>
        <pc:spChg chg="add mod">
          <ac:chgData name="urh trinko" userId="3b62f928bb6fe22b" providerId="LiveId" clId="{196519FD-3C64-4461-AC3D-BB99B1B5B961}" dt="2023-01-26T11:17:11.891" v="33324" actId="1076"/>
          <ac:spMkLst>
            <pc:docMk/>
            <pc:sldMk cId="471717874" sldId="315"/>
            <ac:spMk id="6" creationId="{B1D65A9F-DDFD-6153-C02B-FF6BE1A4E98F}"/>
          </ac:spMkLst>
        </pc:spChg>
        <pc:picChg chg="add mod">
          <ac:chgData name="urh trinko" userId="3b62f928bb6fe22b" providerId="LiveId" clId="{196519FD-3C64-4461-AC3D-BB99B1B5B961}" dt="2023-01-26T11:16:40.290" v="33307" actId="1076"/>
          <ac:picMkLst>
            <pc:docMk/>
            <pc:sldMk cId="471717874" sldId="315"/>
            <ac:picMk id="5" creationId="{6B115AD8-208A-848D-540B-9FD0DD9BBF06}"/>
          </ac:picMkLst>
        </pc:picChg>
      </pc:sldChg>
      <pc:sldChg chg="addSp delSp modSp new mod">
        <pc:chgData name="urh trinko" userId="3b62f928bb6fe22b" providerId="LiveId" clId="{196519FD-3C64-4461-AC3D-BB99B1B5B961}" dt="2023-01-26T14:25:06.642" v="33454" actId="1076"/>
        <pc:sldMkLst>
          <pc:docMk/>
          <pc:sldMk cId="219951926" sldId="316"/>
        </pc:sldMkLst>
        <pc:spChg chg="del">
          <ac:chgData name="urh trinko" userId="3b62f928bb6fe22b" providerId="LiveId" clId="{196519FD-3C64-4461-AC3D-BB99B1B5B961}" dt="2023-01-26T14:22:14.544" v="33326" actId="478"/>
          <ac:spMkLst>
            <pc:docMk/>
            <pc:sldMk cId="219951926" sldId="316"/>
            <ac:spMk id="2" creationId="{0C14200B-1D27-CC9E-1E09-617EF243FC45}"/>
          </ac:spMkLst>
        </pc:spChg>
        <pc:spChg chg="del mod">
          <ac:chgData name="urh trinko" userId="3b62f928bb6fe22b" providerId="LiveId" clId="{196519FD-3C64-4461-AC3D-BB99B1B5B961}" dt="2023-01-26T14:23:50.912" v="33328"/>
          <ac:spMkLst>
            <pc:docMk/>
            <pc:sldMk cId="219951926" sldId="316"/>
            <ac:spMk id="3" creationId="{6401BF39-BC10-5C6D-C14C-93B18B1E62F6}"/>
          </ac:spMkLst>
        </pc:spChg>
        <pc:spChg chg="add mod">
          <ac:chgData name="urh trinko" userId="3b62f928bb6fe22b" providerId="LiveId" clId="{196519FD-3C64-4461-AC3D-BB99B1B5B961}" dt="2023-01-26T14:24:59.638" v="33453" actId="313"/>
          <ac:spMkLst>
            <pc:docMk/>
            <pc:sldMk cId="219951926" sldId="316"/>
            <ac:spMk id="7" creationId="{5746CC5D-4CBD-8AF8-D328-5BC2B23B60E3}"/>
          </ac:spMkLst>
        </pc:spChg>
        <pc:picChg chg="add del mod">
          <ac:chgData name="urh trinko" userId="3b62f928bb6fe22b" providerId="LiveId" clId="{196519FD-3C64-4461-AC3D-BB99B1B5B961}" dt="2023-01-26T14:24:06.826" v="33331" actId="478"/>
          <ac:picMkLst>
            <pc:docMk/>
            <pc:sldMk cId="219951926" sldId="316"/>
            <ac:picMk id="5" creationId="{659C5F2D-1B5D-BB93-5EB1-043EBA32A33C}"/>
          </ac:picMkLst>
        </pc:picChg>
        <pc:picChg chg="add mod">
          <ac:chgData name="urh trinko" userId="3b62f928bb6fe22b" providerId="LiveId" clId="{196519FD-3C64-4461-AC3D-BB99B1B5B961}" dt="2023-01-26T14:25:06.642" v="33454" actId="1076"/>
          <ac:picMkLst>
            <pc:docMk/>
            <pc:sldMk cId="219951926" sldId="316"/>
            <ac:picMk id="8" creationId="{1BAB89EB-EE8E-ADE7-3157-7B241722A435}"/>
          </ac:picMkLst>
        </pc:picChg>
      </pc:sldChg>
      <pc:sldChg chg="modSp new mod">
        <pc:chgData name="urh trinko" userId="3b62f928bb6fe22b" providerId="LiveId" clId="{196519FD-3C64-4461-AC3D-BB99B1B5B961}" dt="2023-01-27T11:52:23.434" v="33507" actId="5793"/>
        <pc:sldMkLst>
          <pc:docMk/>
          <pc:sldMk cId="402201125" sldId="317"/>
        </pc:sldMkLst>
        <pc:spChg chg="mod">
          <ac:chgData name="urh trinko" userId="3b62f928bb6fe22b" providerId="LiveId" clId="{196519FD-3C64-4461-AC3D-BB99B1B5B961}" dt="2023-01-27T11:52:05.966" v="33464" actId="20577"/>
          <ac:spMkLst>
            <pc:docMk/>
            <pc:sldMk cId="402201125" sldId="317"/>
            <ac:spMk id="2" creationId="{143F94BC-3947-75FE-2ED6-9F22FF42DB63}"/>
          </ac:spMkLst>
        </pc:spChg>
        <pc:spChg chg="mod">
          <ac:chgData name="urh trinko" userId="3b62f928bb6fe22b" providerId="LiveId" clId="{196519FD-3C64-4461-AC3D-BB99B1B5B961}" dt="2023-01-27T11:52:23.434" v="33507" actId="5793"/>
          <ac:spMkLst>
            <pc:docMk/>
            <pc:sldMk cId="402201125" sldId="317"/>
            <ac:spMk id="3" creationId="{1C046798-9DFD-7146-DD0E-38911C5B25CB}"/>
          </ac:spMkLst>
        </pc:spChg>
      </pc:sldChg>
      <pc:sldChg chg="modSp new mod">
        <pc:chgData name="urh trinko" userId="3b62f928bb6fe22b" providerId="LiveId" clId="{196519FD-3C64-4461-AC3D-BB99B1B5B961}" dt="2023-01-30T13:55:35.347" v="33911" actId="20577"/>
        <pc:sldMkLst>
          <pc:docMk/>
          <pc:sldMk cId="2755848481" sldId="318"/>
        </pc:sldMkLst>
        <pc:spChg chg="mod">
          <ac:chgData name="urh trinko" userId="3b62f928bb6fe22b" providerId="LiveId" clId="{196519FD-3C64-4461-AC3D-BB99B1B5B961}" dt="2023-01-30T13:36:56.927" v="33517" actId="20577"/>
          <ac:spMkLst>
            <pc:docMk/>
            <pc:sldMk cId="2755848481" sldId="318"/>
            <ac:spMk id="2" creationId="{5CE28DA6-2FB3-0CB1-478C-6C7B9A2F55D6}"/>
          </ac:spMkLst>
        </pc:spChg>
        <pc:spChg chg="mod">
          <ac:chgData name="urh trinko" userId="3b62f928bb6fe22b" providerId="LiveId" clId="{196519FD-3C64-4461-AC3D-BB99B1B5B961}" dt="2023-01-30T13:55:35.347" v="33911" actId="20577"/>
          <ac:spMkLst>
            <pc:docMk/>
            <pc:sldMk cId="2755848481" sldId="318"/>
            <ac:spMk id="3" creationId="{356396D0-578A-0C82-7A09-B8D9B33226C9}"/>
          </ac:spMkLst>
        </pc:spChg>
      </pc:sldChg>
      <pc:sldChg chg="modSp new mod">
        <pc:chgData name="urh trinko" userId="3b62f928bb6fe22b" providerId="LiveId" clId="{196519FD-3C64-4461-AC3D-BB99B1B5B961}" dt="2023-01-31T14:16:46.442" v="34334" actId="20577"/>
        <pc:sldMkLst>
          <pc:docMk/>
          <pc:sldMk cId="3682556475" sldId="319"/>
        </pc:sldMkLst>
        <pc:spChg chg="mod">
          <ac:chgData name="urh trinko" userId="3b62f928bb6fe22b" providerId="LiveId" clId="{196519FD-3C64-4461-AC3D-BB99B1B5B961}" dt="2023-01-31T14:14:20.232" v="33921" actId="20577"/>
          <ac:spMkLst>
            <pc:docMk/>
            <pc:sldMk cId="3682556475" sldId="319"/>
            <ac:spMk id="2" creationId="{41E238BA-E4CD-F88E-3B3D-2E3934315608}"/>
          </ac:spMkLst>
        </pc:spChg>
        <pc:spChg chg="mod">
          <ac:chgData name="urh trinko" userId="3b62f928bb6fe22b" providerId="LiveId" clId="{196519FD-3C64-4461-AC3D-BB99B1B5B961}" dt="2023-01-31T14:16:46.442" v="34334" actId="20577"/>
          <ac:spMkLst>
            <pc:docMk/>
            <pc:sldMk cId="3682556475" sldId="319"/>
            <ac:spMk id="3" creationId="{541F1C52-2A4A-945A-49D9-9356F0CF4901}"/>
          </ac:spMkLst>
        </pc:spChg>
      </pc:sldChg>
      <pc:sldChg chg="modSp new mod">
        <pc:chgData name="urh trinko" userId="3b62f928bb6fe22b" providerId="LiveId" clId="{196519FD-3C64-4461-AC3D-BB99B1B5B961}" dt="2023-02-01T11:00:28.003" v="34517" actId="20577"/>
        <pc:sldMkLst>
          <pc:docMk/>
          <pc:sldMk cId="781277585" sldId="320"/>
        </pc:sldMkLst>
        <pc:spChg chg="mod">
          <ac:chgData name="urh trinko" userId="3b62f928bb6fe22b" providerId="LiveId" clId="{196519FD-3C64-4461-AC3D-BB99B1B5B961}" dt="2023-02-01T10:58:55.334" v="34343" actId="20577"/>
          <ac:spMkLst>
            <pc:docMk/>
            <pc:sldMk cId="781277585" sldId="320"/>
            <ac:spMk id="2" creationId="{F1821899-A05A-9E6D-7857-AE912589939D}"/>
          </ac:spMkLst>
        </pc:spChg>
        <pc:spChg chg="mod">
          <ac:chgData name="urh trinko" userId="3b62f928bb6fe22b" providerId="LiveId" clId="{196519FD-3C64-4461-AC3D-BB99B1B5B961}" dt="2023-02-01T11:00:28.003" v="34517" actId="20577"/>
          <ac:spMkLst>
            <pc:docMk/>
            <pc:sldMk cId="781277585" sldId="320"/>
            <ac:spMk id="3" creationId="{994FBB6A-2F68-8E8D-5B08-2FD633451D6C}"/>
          </ac:spMkLst>
        </pc:spChg>
      </pc:sldChg>
      <pc:sldChg chg="addSp delSp modSp new mod">
        <pc:chgData name="urh trinko" userId="3b62f928bb6fe22b" providerId="LiveId" clId="{196519FD-3C64-4461-AC3D-BB99B1B5B961}" dt="2023-02-01T11:13:22.758" v="34702" actId="1076"/>
        <pc:sldMkLst>
          <pc:docMk/>
          <pc:sldMk cId="4279281272" sldId="321"/>
        </pc:sldMkLst>
        <pc:spChg chg="del">
          <ac:chgData name="urh trinko" userId="3b62f928bb6fe22b" providerId="LiveId" clId="{196519FD-3C64-4461-AC3D-BB99B1B5B961}" dt="2023-02-01T11:03:41.345" v="34519" actId="21"/>
          <ac:spMkLst>
            <pc:docMk/>
            <pc:sldMk cId="4279281272" sldId="321"/>
            <ac:spMk id="2" creationId="{70058073-6ACB-0A45-C582-0C2820F75A90}"/>
          </ac:spMkLst>
        </pc:spChg>
        <pc:spChg chg="mod">
          <ac:chgData name="urh trinko" userId="3b62f928bb6fe22b" providerId="LiveId" clId="{196519FD-3C64-4461-AC3D-BB99B1B5B961}" dt="2023-02-01T11:04:27.676" v="34642" actId="14100"/>
          <ac:spMkLst>
            <pc:docMk/>
            <pc:sldMk cId="4279281272" sldId="321"/>
            <ac:spMk id="3" creationId="{448B1177-B885-C3F4-178A-1BBE99EB4612}"/>
          </ac:spMkLst>
        </pc:spChg>
        <pc:picChg chg="add mod">
          <ac:chgData name="urh trinko" userId="3b62f928bb6fe22b" providerId="LiveId" clId="{196519FD-3C64-4461-AC3D-BB99B1B5B961}" dt="2023-02-01T11:13:06.074" v="34695" actId="1076"/>
          <ac:picMkLst>
            <pc:docMk/>
            <pc:sldMk cId="4279281272" sldId="321"/>
            <ac:picMk id="5" creationId="{9F9F527B-DEDF-909A-F831-A63311402EFA}"/>
          </ac:picMkLst>
        </pc:picChg>
        <pc:picChg chg="add mod">
          <ac:chgData name="urh trinko" userId="3b62f928bb6fe22b" providerId="LiveId" clId="{196519FD-3C64-4461-AC3D-BB99B1B5B961}" dt="2023-02-01T11:13:15.184" v="34700" actId="1076"/>
          <ac:picMkLst>
            <pc:docMk/>
            <pc:sldMk cId="4279281272" sldId="321"/>
            <ac:picMk id="7" creationId="{C6CBE243-2B64-602A-779F-0A7B574869DD}"/>
          </ac:picMkLst>
        </pc:picChg>
        <pc:picChg chg="add mod">
          <ac:chgData name="urh trinko" userId="3b62f928bb6fe22b" providerId="LiveId" clId="{196519FD-3C64-4461-AC3D-BB99B1B5B961}" dt="2023-02-01T11:13:22.758" v="34702" actId="1076"/>
          <ac:picMkLst>
            <pc:docMk/>
            <pc:sldMk cId="4279281272" sldId="321"/>
            <ac:picMk id="9" creationId="{6B74C733-76B5-7A31-2F22-18659F64ACC2}"/>
          </ac:picMkLst>
        </pc:picChg>
      </pc:sldChg>
      <pc:sldChg chg="addSp modSp new mod">
        <pc:chgData name="urh trinko" userId="3b62f928bb6fe22b" providerId="LiveId" clId="{196519FD-3C64-4461-AC3D-BB99B1B5B961}" dt="2023-02-03T16:06:32.735" v="34811" actId="1076"/>
        <pc:sldMkLst>
          <pc:docMk/>
          <pc:sldMk cId="2517008126" sldId="322"/>
        </pc:sldMkLst>
        <pc:spChg chg="mod">
          <ac:chgData name="urh trinko" userId="3b62f928bb6fe22b" providerId="LiveId" clId="{196519FD-3C64-4461-AC3D-BB99B1B5B961}" dt="2023-02-03T16:02:01.392" v="34711" actId="20577"/>
          <ac:spMkLst>
            <pc:docMk/>
            <pc:sldMk cId="2517008126" sldId="322"/>
            <ac:spMk id="2" creationId="{DEBA9F98-6671-1574-F69A-0E74F6770B16}"/>
          </ac:spMkLst>
        </pc:spChg>
        <pc:spChg chg="mod">
          <ac:chgData name="urh trinko" userId="3b62f928bb6fe22b" providerId="LiveId" clId="{196519FD-3C64-4461-AC3D-BB99B1B5B961}" dt="2023-02-03T16:03:00.008" v="34806" actId="14100"/>
          <ac:spMkLst>
            <pc:docMk/>
            <pc:sldMk cId="2517008126" sldId="322"/>
            <ac:spMk id="3" creationId="{0A6E7F4A-FF69-C193-6663-5E6F0090900D}"/>
          </ac:spMkLst>
        </pc:spChg>
        <pc:picChg chg="add mod">
          <ac:chgData name="urh trinko" userId="3b62f928bb6fe22b" providerId="LiveId" clId="{196519FD-3C64-4461-AC3D-BB99B1B5B961}" dt="2023-02-03T16:06:32.735" v="34811" actId="1076"/>
          <ac:picMkLst>
            <pc:docMk/>
            <pc:sldMk cId="2517008126" sldId="322"/>
            <ac:picMk id="5" creationId="{E37C57FF-C7F5-0CF1-4BF2-A945EFE03624}"/>
          </ac:picMkLst>
        </pc:picChg>
      </pc:sldChg>
      <pc:sldChg chg="modSp new mod">
        <pc:chgData name="urh trinko" userId="3b62f928bb6fe22b" providerId="LiveId" clId="{196519FD-3C64-4461-AC3D-BB99B1B5B961}" dt="2023-02-06T14:49:36.080" v="35332" actId="20577"/>
        <pc:sldMkLst>
          <pc:docMk/>
          <pc:sldMk cId="2703608424" sldId="323"/>
        </pc:sldMkLst>
        <pc:spChg chg="mod">
          <ac:chgData name="urh trinko" userId="3b62f928bb6fe22b" providerId="LiveId" clId="{196519FD-3C64-4461-AC3D-BB99B1B5B961}" dt="2023-02-06T14:43:31.585" v="34824" actId="20577"/>
          <ac:spMkLst>
            <pc:docMk/>
            <pc:sldMk cId="2703608424" sldId="323"/>
            <ac:spMk id="2" creationId="{3A8438C8-2EEE-306D-F40C-57392EAD2CE2}"/>
          </ac:spMkLst>
        </pc:spChg>
        <pc:spChg chg="mod">
          <ac:chgData name="urh trinko" userId="3b62f928bb6fe22b" providerId="LiveId" clId="{196519FD-3C64-4461-AC3D-BB99B1B5B961}" dt="2023-02-06T14:49:36.080" v="35332" actId="20577"/>
          <ac:spMkLst>
            <pc:docMk/>
            <pc:sldMk cId="2703608424" sldId="323"/>
            <ac:spMk id="3" creationId="{72BD97A8-CED3-F2AF-75AD-7E66322D1415}"/>
          </ac:spMkLst>
        </pc:spChg>
      </pc:sldChg>
      <pc:sldChg chg="modSp new mod">
        <pc:chgData name="urh trinko" userId="3b62f928bb6fe22b" providerId="LiveId" clId="{196519FD-3C64-4461-AC3D-BB99B1B5B961}" dt="2023-02-07T13:26:33.946" v="35502" actId="20577"/>
        <pc:sldMkLst>
          <pc:docMk/>
          <pc:sldMk cId="2644849930" sldId="324"/>
        </pc:sldMkLst>
        <pc:spChg chg="mod">
          <ac:chgData name="urh trinko" userId="3b62f928bb6fe22b" providerId="LiveId" clId="{196519FD-3C64-4461-AC3D-BB99B1B5B961}" dt="2023-02-07T13:25:27.985" v="35341" actId="20577"/>
          <ac:spMkLst>
            <pc:docMk/>
            <pc:sldMk cId="2644849930" sldId="324"/>
            <ac:spMk id="2" creationId="{CC8B393A-625A-8B43-E3EC-5B633C6C6E10}"/>
          </ac:spMkLst>
        </pc:spChg>
        <pc:spChg chg="mod">
          <ac:chgData name="urh trinko" userId="3b62f928bb6fe22b" providerId="LiveId" clId="{196519FD-3C64-4461-AC3D-BB99B1B5B961}" dt="2023-02-07T13:26:33.946" v="35502" actId="20577"/>
          <ac:spMkLst>
            <pc:docMk/>
            <pc:sldMk cId="2644849930" sldId="324"/>
            <ac:spMk id="3" creationId="{DCF39E57-4811-0386-795A-96AAE7C33780}"/>
          </ac:spMkLst>
        </pc:spChg>
      </pc:sldChg>
      <pc:sldChg chg="modSp new mod">
        <pc:chgData name="urh trinko" userId="3b62f928bb6fe22b" providerId="LiveId" clId="{196519FD-3C64-4461-AC3D-BB99B1B5B961}" dt="2023-02-09T14:51:09.119" v="36270" actId="20577"/>
        <pc:sldMkLst>
          <pc:docMk/>
          <pc:sldMk cId="2422865444" sldId="325"/>
        </pc:sldMkLst>
        <pc:spChg chg="mod">
          <ac:chgData name="urh trinko" userId="3b62f928bb6fe22b" providerId="LiveId" clId="{196519FD-3C64-4461-AC3D-BB99B1B5B961}" dt="2023-02-09T14:46:12.528" v="35511" actId="20577"/>
          <ac:spMkLst>
            <pc:docMk/>
            <pc:sldMk cId="2422865444" sldId="325"/>
            <ac:spMk id="2" creationId="{2C512248-8EA4-9747-5479-A7563BEC6224}"/>
          </ac:spMkLst>
        </pc:spChg>
        <pc:spChg chg="mod">
          <ac:chgData name="urh trinko" userId="3b62f928bb6fe22b" providerId="LiveId" clId="{196519FD-3C64-4461-AC3D-BB99B1B5B961}" dt="2023-02-09T14:51:09.119" v="36270" actId="20577"/>
          <ac:spMkLst>
            <pc:docMk/>
            <pc:sldMk cId="2422865444" sldId="325"/>
            <ac:spMk id="3" creationId="{966AA805-4D3A-E970-B09A-1DE5ADBB6619}"/>
          </ac:spMkLst>
        </pc:spChg>
      </pc:sldChg>
      <pc:sldChg chg="addSp delSp modSp new mod">
        <pc:chgData name="urh trinko" userId="3b62f928bb6fe22b" providerId="LiveId" clId="{196519FD-3C64-4461-AC3D-BB99B1B5B961}" dt="2023-02-10T13:17:50.965" v="36885" actId="1076"/>
        <pc:sldMkLst>
          <pc:docMk/>
          <pc:sldMk cId="1009214856" sldId="326"/>
        </pc:sldMkLst>
        <pc:spChg chg="mod">
          <ac:chgData name="urh trinko" userId="3b62f928bb6fe22b" providerId="LiveId" clId="{196519FD-3C64-4461-AC3D-BB99B1B5B961}" dt="2023-02-10T13:15:26.045" v="36866" actId="14100"/>
          <ac:spMkLst>
            <pc:docMk/>
            <pc:sldMk cId="1009214856" sldId="326"/>
            <ac:spMk id="2" creationId="{D74C2DF4-FA54-60D3-14AA-DC0CC1C8C58A}"/>
          </ac:spMkLst>
        </pc:spChg>
        <pc:spChg chg="mod">
          <ac:chgData name="urh trinko" userId="3b62f928bb6fe22b" providerId="LiveId" clId="{196519FD-3C64-4461-AC3D-BB99B1B5B961}" dt="2023-02-10T13:17:50.965" v="36885" actId="1076"/>
          <ac:spMkLst>
            <pc:docMk/>
            <pc:sldMk cId="1009214856" sldId="326"/>
            <ac:spMk id="3" creationId="{F433C8C9-9AC3-EBC7-4D8B-02BF394DD20B}"/>
          </ac:spMkLst>
        </pc:spChg>
        <pc:picChg chg="add del mod">
          <ac:chgData name="urh trinko" userId="3b62f928bb6fe22b" providerId="LiveId" clId="{196519FD-3C64-4461-AC3D-BB99B1B5B961}" dt="2023-02-10T13:17:40.958" v="36882" actId="478"/>
          <ac:picMkLst>
            <pc:docMk/>
            <pc:sldMk cId="1009214856" sldId="326"/>
            <ac:picMk id="5" creationId="{7EF7787E-261A-FEC4-41A5-B8A7AE46B469}"/>
          </ac:picMkLst>
        </pc:picChg>
      </pc:sldChg>
      <pc:sldChg chg="addSp delSp modSp new mod">
        <pc:chgData name="urh trinko" userId="3b62f928bb6fe22b" providerId="LiveId" clId="{196519FD-3C64-4461-AC3D-BB99B1B5B961}" dt="2023-02-10T13:18:14.220" v="36890" actId="931"/>
        <pc:sldMkLst>
          <pc:docMk/>
          <pc:sldMk cId="4229479749" sldId="327"/>
        </pc:sldMkLst>
        <pc:spChg chg="del">
          <ac:chgData name="urh trinko" userId="3b62f928bb6fe22b" providerId="LiveId" clId="{196519FD-3C64-4461-AC3D-BB99B1B5B961}" dt="2023-02-10T13:17:57.960" v="36887" actId="21"/>
          <ac:spMkLst>
            <pc:docMk/>
            <pc:sldMk cId="4229479749" sldId="327"/>
            <ac:spMk id="2" creationId="{861FE4F2-F07E-5784-0D9E-F831F860A24C}"/>
          </ac:spMkLst>
        </pc:spChg>
        <pc:spChg chg="del">
          <ac:chgData name="urh trinko" userId="3b62f928bb6fe22b" providerId="LiveId" clId="{196519FD-3C64-4461-AC3D-BB99B1B5B961}" dt="2023-02-10T13:17:54.279" v="36886" actId="21"/>
          <ac:spMkLst>
            <pc:docMk/>
            <pc:sldMk cId="4229479749" sldId="327"/>
            <ac:spMk id="3" creationId="{523A3DA5-F207-FE4B-71F2-EE2990FB0D31}"/>
          </ac:spMkLst>
        </pc:spChg>
        <pc:spChg chg="add del mod">
          <ac:chgData name="urh trinko" userId="3b62f928bb6fe22b" providerId="LiveId" clId="{196519FD-3C64-4461-AC3D-BB99B1B5B961}" dt="2023-02-10T13:18:02.499" v="36889" actId="21"/>
          <ac:spMkLst>
            <pc:docMk/>
            <pc:sldMk cId="4229479749" sldId="327"/>
            <ac:spMk id="4" creationId="{F59795D2-CB91-3BCD-8415-B30B31FE9097}"/>
          </ac:spMkLst>
        </pc:spChg>
        <pc:picChg chg="add mod">
          <ac:chgData name="urh trinko" userId="3b62f928bb6fe22b" providerId="LiveId" clId="{196519FD-3C64-4461-AC3D-BB99B1B5B961}" dt="2023-02-10T13:18:14.220" v="36890" actId="931"/>
          <ac:picMkLst>
            <pc:docMk/>
            <pc:sldMk cId="4229479749" sldId="327"/>
            <ac:picMk id="6" creationId="{F77FC2A5-BD33-E55F-10E8-C49E5DCC851D}"/>
          </ac:picMkLst>
        </pc:picChg>
      </pc:sldChg>
      <pc:sldChg chg="modSp new mod">
        <pc:chgData name="urh trinko" userId="3b62f928bb6fe22b" providerId="LiveId" clId="{196519FD-3C64-4461-AC3D-BB99B1B5B961}" dt="2023-08-03T13:01:27.038" v="37149" actId="20577"/>
        <pc:sldMkLst>
          <pc:docMk/>
          <pc:sldMk cId="3690811833" sldId="328"/>
        </pc:sldMkLst>
        <pc:spChg chg="mod">
          <ac:chgData name="urh trinko" userId="3b62f928bb6fe22b" providerId="LiveId" clId="{196519FD-3C64-4461-AC3D-BB99B1B5B961}" dt="2023-08-03T12:59:24.846" v="36903" actId="20577"/>
          <ac:spMkLst>
            <pc:docMk/>
            <pc:sldMk cId="3690811833" sldId="328"/>
            <ac:spMk id="2" creationId="{46AC47E0-7CAF-8AC9-7C7B-AF9E61FF35B1}"/>
          </ac:spMkLst>
        </pc:spChg>
        <pc:spChg chg="mod">
          <ac:chgData name="urh trinko" userId="3b62f928bb6fe22b" providerId="LiveId" clId="{196519FD-3C64-4461-AC3D-BB99B1B5B961}" dt="2023-08-03T13:01:27.038" v="37149" actId="20577"/>
          <ac:spMkLst>
            <pc:docMk/>
            <pc:sldMk cId="3690811833" sldId="328"/>
            <ac:spMk id="3" creationId="{2A0FE19A-CA4C-F458-557D-F4953C893B74}"/>
          </ac:spMkLst>
        </pc:spChg>
      </pc:sldChg>
      <pc:sldChg chg="modSp new mod">
        <pc:chgData name="urh trinko" userId="3b62f928bb6fe22b" providerId="LiveId" clId="{196519FD-3C64-4461-AC3D-BB99B1B5B961}" dt="2023-08-08T07:17:11.045" v="37609" actId="20577"/>
        <pc:sldMkLst>
          <pc:docMk/>
          <pc:sldMk cId="3966297138" sldId="329"/>
        </pc:sldMkLst>
        <pc:spChg chg="mod">
          <ac:chgData name="urh trinko" userId="3b62f928bb6fe22b" providerId="LiveId" clId="{196519FD-3C64-4461-AC3D-BB99B1B5B961}" dt="2023-08-04T13:50:34.630" v="37158" actId="20577"/>
          <ac:spMkLst>
            <pc:docMk/>
            <pc:sldMk cId="3966297138" sldId="329"/>
            <ac:spMk id="2" creationId="{25605562-664A-B634-740C-9C1DAC3BF7F8}"/>
          </ac:spMkLst>
        </pc:spChg>
        <pc:spChg chg="mod">
          <ac:chgData name="urh trinko" userId="3b62f928bb6fe22b" providerId="LiveId" clId="{196519FD-3C64-4461-AC3D-BB99B1B5B961}" dt="2023-08-08T07:17:11.045" v="37609" actId="20577"/>
          <ac:spMkLst>
            <pc:docMk/>
            <pc:sldMk cId="3966297138" sldId="329"/>
            <ac:spMk id="3" creationId="{3F15578C-11BD-151D-ECB3-EF22D371B366}"/>
          </ac:spMkLst>
        </pc:spChg>
      </pc:sldChg>
      <pc:sldChg chg="addSp modSp new mod">
        <pc:chgData name="urh trinko" userId="3b62f928bb6fe22b" providerId="LiveId" clId="{196519FD-3C64-4461-AC3D-BB99B1B5B961}" dt="2023-08-08T11:06:42.823" v="38401" actId="20577"/>
        <pc:sldMkLst>
          <pc:docMk/>
          <pc:sldMk cId="1439887118" sldId="330"/>
        </pc:sldMkLst>
        <pc:spChg chg="mod">
          <ac:chgData name="urh trinko" userId="3b62f928bb6fe22b" providerId="LiveId" clId="{196519FD-3C64-4461-AC3D-BB99B1B5B961}" dt="2023-08-08T10:52:43.351" v="37626" actId="20577"/>
          <ac:spMkLst>
            <pc:docMk/>
            <pc:sldMk cId="1439887118" sldId="330"/>
            <ac:spMk id="2" creationId="{1F01ADD5-F75C-E21F-A36C-E81E1661B3B4}"/>
          </ac:spMkLst>
        </pc:spChg>
        <pc:spChg chg="mod">
          <ac:chgData name="urh trinko" userId="3b62f928bb6fe22b" providerId="LiveId" clId="{196519FD-3C64-4461-AC3D-BB99B1B5B961}" dt="2023-08-08T11:06:42.823" v="38401" actId="20577"/>
          <ac:spMkLst>
            <pc:docMk/>
            <pc:sldMk cId="1439887118" sldId="330"/>
            <ac:spMk id="3" creationId="{46B239C6-5599-EC12-F2C3-DC1FE539A947}"/>
          </ac:spMkLst>
        </pc:spChg>
        <pc:picChg chg="add mod ord">
          <ac:chgData name="urh trinko" userId="3b62f928bb6fe22b" providerId="LiveId" clId="{196519FD-3C64-4461-AC3D-BB99B1B5B961}" dt="2023-08-08T11:03:13.966" v="38203" actId="1076"/>
          <ac:picMkLst>
            <pc:docMk/>
            <pc:sldMk cId="1439887118" sldId="330"/>
            <ac:picMk id="5" creationId="{097B5FEA-1E72-CFD2-C72B-A6FAC8870D04}"/>
          </ac:picMkLst>
        </pc:picChg>
        <pc:picChg chg="add mod ord">
          <ac:chgData name="urh trinko" userId="3b62f928bb6fe22b" providerId="LiveId" clId="{196519FD-3C64-4461-AC3D-BB99B1B5B961}" dt="2023-08-08T11:02:40.142" v="38200" actId="14100"/>
          <ac:picMkLst>
            <pc:docMk/>
            <pc:sldMk cId="1439887118" sldId="330"/>
            <ac:picMk id="7" creationId="{C1A17911-B888-64F6-10FC-1BF8ADD3C965}"/>
          </ac:picMkLst>
        </pc:picChg>
      </pc:sldChg>
      <pc:sldChg chg="delSp modSp new mod">
        <pc:chgData name="urh trinko" userId="3b62f928bb6fe22b" providerId="LiveId" clId="{196519FD-3C64-4461-AC3D-BB99B1B5B961}" dt="2023-08-08T13:07:21.444" v="38455" actId="20577"/>
        <pc:sldMkLst>
          <pc:docMk/>
          <pc:sldMk cId="297036451" sldId="331"/>
        </pc:sldMkLst>
        <pc:spChg chg="del">
          <ac:chgData name="urh trinko" userId="3b62f928bb6fe22b" providerId="LiveId" clId="{196519FD-3C64-4461-AC3D-BB99B1B5B961}" dt="2023-08-08T13:07:00.907" v="38403" actId="21"/>
          <ac:spMkLst>
            <pc:docMk/>
            <pc:sldMk cId="297036451" sldId="331"/>
            <ac:spMk id="2" creationId="{F4181369-F7C0-53F9-963F-9FDCA1083F49}"/>
          </ac:spMkLst>
        </pc:spChg>
        <pc:spChg chg="mod">
          <ac:chgData name="urh trinko" userId="3b62f928bb6fe22b" providerId="LiveId" clId="{196519FD-3C64-4461-AC3D-BB99B1B5B961}" dt="2023-08-08T13:07:21.444" v="38455" actId="20577"/>
          <ac:spMkLst>
            <pc:docMk/>
            <pc:sldMk cId="297036451" sldId="331"/>
            <ac:spMk id="3" creationId="{C83A6A40-9EDF-939E-3539-84D42ECF8F95}"/>
          </ac:spMkLst>
        </pc:spChg>
      </pc:sldChg>
      <pc:sldChg chg="modSp new mod">
        <pc:chgData name="urh trinko" userId="3b62f928bb6fe22b" providerId="LiveId" clId="{196519FD-3C64-4461-AC3D-BB99B1B5B961}" dt="2023-08-09T16:41:54.038" v="38520" actId="20577"/>
        <pc:sldMkLst>
          <pc:docMk/>
          <pc:sldMk cId="2599243409" sldId="332"/>
        </pc:sldMkLst>
        <pc:spChg chg="mod">
          <ac:chgData name="urh trinko" userId="3b62f928bb6fe22b" providerId="LiveId" clId="{196519FD-3C64-4461-AC3D-BB99B1B5B961}" dt="2023-08-09T16:41:31.180" v="38464" actId="20577"/>
          <ac:spMkLst>
            <pc:docMk/>
            <pc:sldMk cId="2599243409" sldId="332"/>
            <ac:spMk id="2" creationId="{9661A895-5274-533C-6F74-2984E4FCFD74}"/>
          </ac:spMkLst>
        </pc:spChg>
        <pc:spChg chg="mod">
          <ac:chgData name="urh trinko" userId="3b62f928bb6fe22b" providerId="LiveId" clId="{196519FD-3C64-4461-AC3D-BB99B1B5B961}" dt="2023-08-09T16:41:54.038" v="38520" actId="20577"/>
          <ac:spMkLst>
            <pc:docMk/>
            <pc:sldMk cId="2599243409" sldId="332"/>
            <ac:spMk id="3" creationId="{C1480632-F8EA-A2A8-6329-5697CAB58023}"/>
          </ac:spMkLst>
        </pc:spChg>
      </pc:sldChg>
      <pc:sldChg chg="modSp new mod">
        <pc:chgData name="urh trinko" userId="3b62f928bb6fe22b" providerId="LiveId" clId="{196519FD-3C64-4461-AC3D-BB99B1B5B961}" dt="2023-08-10T13:14:16.478" v="38606" actId="20577"/>
        <pc:sldMkLst>
          <pc:docMk/>
          <pc:sldMk cId="295451187" sldId="333"/>
        </pc:sldMkLst>
        <pc:spChg chg="mod">
          <ac:chgData name="urh trinko" userId="3b62f928bb6fe22b" providerId="LiveId" clId="{196519FD-3C64-4461-AC3D-BB99B1B5B961}" dt="2023-08-10T13:13:33.755" v="38530" actId="20577"/>
          <ac:spMkLst>
            <pc:docMk/>
            <pc:sldMk cId="295451187" sldId="333"/>
            <ac:spMk id="2" creationId="{DDAE8EE5-DEEC-BB8D-3369-02A216997C8E}"/>
          </ac:spMkLst>
        </pc:spChg>
        <pc:spChg chg="mod">
          <ac:chgData name="urh trinko" userId="3b62f928bb6fe22b" providerId="LiveId" clId="{196519FD-3C64-4461-AC3D-BB99B1B5B961}" dt="2023-08-10T13:14:16.478" v="38606" actId="20577"/>
          <ac:spMkLst>
            <pc:docMk/>
            <pc:sldMk cId="295451187" sldId="333"/>
            <ac:spMk id="3" creationId="{91E6A297-008E-6ACB-FA2D-8C767A4C7B6B}"/>
          </ac:spMkLst>
        </pc:spChg>
      </pc:sldChg>
      <pc:sldChg chg="modSp new mod">
        <pc:chgData name="urh trinko" userId="3b62f928bb6fe22b" providerId="LiveId" clId="{196519FD-3C64-4461-AC3D-BB99B1B5B961}" dt="2023-08-11T13:17:42.354" v="38727" actId="20577"/>
        <pc:sldMkLst>
          <pc:docMk/>
          <pc:sldMk cId="2627058101" sldId="334"/>
        </pc:sldMkLst>
        <pc:spChg chg="mod">
          <ac:chgData name="urh trinko" userId="3b62f928bb6fe22b" providerId="LiveId" clId="{196519FD-3C64-4461-AC3D-BB99B1B5B961}" dt="2023-08-11T13:16:44.702" v="38616" actId="20577"/>
          <ac:spMkLst>
            <pc:docMk/>
            <pc:sldMk cId="2627058101" sldId="334"/>
            <ac:spMk id="2" creationId="{52926134-D68C-C4D6-B0F8-87FA6FDF092D}"/>
          </ac:spMkLst>
        </pc:spChg>
        <pc:spChg chg="mod">
          <ac:chgData name="urh trinko" userId="3b62f928bb6fe22b" providerId="LiveId" clId="{196519FD-3C64-4461-AC3D-BB99B1B5B961}" dt="2023-08-11T13:17:42.354" v="38727" actId="20577"/>
          <ac:spMkLst>
            <pc:docMk/>
            <pc:sldMk cId="2627058101" sldId="334"/>
            <ac:spMk id="3" creationId="{7BF0823E-5E92-DE03-7EC6-D462FC4624CB}"/>
          </ac:spMkLst>
        </pc:spChg>
      </pc:sldChg>
      <pc:sldChg chg="modSp new mod">
        <pc:chgData name="urh trinko" userId="3b62f928bb6fe22b" providerId="LiveId" clId="{196519FD-3C64-4461-AC3D-BB99B1B5B961}" dt="2023-08-16T13:54:17.884" v="38856" actId="20577"/>
        <pc:sldMkLst>
          <pc:docMk/>
          <pc:sldMk cId="4042863504" sldId="335"/>
        </pc:sldMkLst>
        <pc:spChg chg="mod">
          <ac:chgData name="urh trinko" userId="3b62f928bb6fe22b" providerId="LiveId" clId="{196519FD-3C64-4461-AC3D-BB99B1B5B961}" dt="2023-08-16T13:53:20.874" v="38739" actId="20577"/>
          <ac:spMkLst>
            <pc:docMk/>
            <pc:sldMk cId="4042863504" sldId="335"/>
            <ac:spMk id="2" creationId="{3EDCB634-0115-4052-238C-7492FEAE41F1}"/>
          </ac:spMkLst>
        </pc:spChg>
        <pc:spChg chg="mod">
          <ac:chgData name="urh trinko" userId="3b62f928bb6fe22b" providerId="LiveId" clId="{196519FD-3C64-4461-AC3D-BB99B1B5B961}" dt="2023-08-16T13:54:17.884" v="38856" actId="20577"/>
          <ac:spMkLst>
            <pc:docMk/>
            <pc:sldMk cId="4042863504" sldId="335"/>
            <ac:spMk id="3" creationId="{C3F40C4B-4DF8-3DD4-054A-72798E6C99A8}"/>
          </ac:spMkLst>
        </pc:spChg>
      </pc:sldChg>
      <pc:sldChg chg="addSp delSp modSp new mod">
        <pc:chgData name="urh trinko" userId="3b62f928bb6fe22b" providerId="LiveId" clId="{196519FD-3C64-4461-AC3D-BB99B1B5B961}" dt="2023-08-17T10:55:46.674" v="38891" actId="1076"/>
        <pc:sldMkLst>
          <pc:docMk/>
          <pc:sldMk cId="3883572089" sldId="336"/>
        </pc:sldMkLst>
        <pc:spChg chg="mod">
          <ac:chgData name="urh trinko" userId="3b62f928bb6fe22b" providerId="LiveId" clId="{196519FD-3C64-4461-AC3D-BB99B1B5B961}" dt="2023-08-17T10:54:45.275" v="38866" actId="20577"/>
          <ac:spMkLst>
            <pc:docMk/>
            <pc:sldMk cId="3883572089" sldId="336"/>
            <ac:spMk id="2" creationId="{7EA299D8-A354-CA42-0AA4-CD436A57E8CF}"/>
          </ac:spMkLst>
        </pc:spChg>
        <pc:spChg chg="mod">
          <ac:chgData name="urh trinko" userId="3b62f928bb6fe22b" providerId="LiveId" clId="{196519FD-3C64-4461-AC3D-BB99B1B5B961}" dt="2023-08-17T10:54:57.474" v="38885" actId="14100"/>
          <ac:spMkLst>
            <pc:docMk/>
            <pc:sldMk cId="3883572089" sldId="336"/>
            <ac:spMk id="3" creationId="{89781FC5-AB95-D159-E22B-197CBB2930A8}"/>
          </ac:spMkLst>
        </pc:spChg>
        <pc:picChg chg="add del mod">
          <ac:chgData name="urh trinko" userId="3b62f928bb6fe22b" providerId="LiveId" clId="{196519FD-3C64-4461-AC3D-BB99B1B5B961}" dt="2023-08-17T10:55:26.896" v="38887" actId="478"/>
          <ac:picMkLst>
            <pc:docMk/>
            <pc:sldMk cId="3883572089" sldId="336"/>
            <ac:picMk id="5" creationId="{A6E3FCD5-6C81-AC35-93D4-BD0C57A9CB64}"/>
          </ac:picMkLst>
        </pc:picChg>
        <pc:picChg chg="add mod">
          <ac:chgData name="urh trinko" userId="3b62f928bb6fe22b" providerId="LiveId" clId="{196519FD-3C64-4461-AC3D-BB99B1B5B961}" dt="2023-08-17T10:55:46.674" v="38891" actId="1076"/>
          <ac:picMkLst>
            <pc:docMk/>
            <pc:sldMk cId="3883572089" sldId="336"/>
            <ac:picMk id="7" creationId="{8863B815-065D-7887-CC31-DB6153F78C4A}"/>
          </ac:picMkLst>
        </pc:picChg>
      </pc:sldChg>
      <pc:sldChg chg="addSp delSp modSp new mod">
        <pc:chgData name="urh trinko" userId="3b62f928bb6fe22b" providerId="LiveId" clId="{196519FD-3C64-4461-AC3D-BB99B1B5B961}" dt="2023-08-17T11:03:50.296" v="39116" actId="1076"/>
        <pc:sldMkLst>
          <pc:docMk/>
          <pc:sldMk cId="1866704796" sldId="337"/>
        </pc:sldMkLst>
        <pc:spChg chg="del">
          <ac:chgData name="urh trinko" userId="3b62f928bb6fe22b" providerId="LiveId" clId="{196519FD-3C64-4461-AC3D-BB99B1B5B961}" dt="2023-08-17T10:55:54.410" v="38893" actId="21"/>
          <ac:spMkLst>
            <pc:docMk/>
            <pc:sldMk cId="1866704796" sldId="337"/>
            <ac:spMk id="2" creationId="{57632B72-0BE8-C2D2-0542-22CFEBFDDD8B}"/>
          </ac:spMkLst>
        </pc:spChg>
        <pc:spChg chg="mod">
          <ac:chgData name="urh trinko" userId="3b62f928bb6fe22b" providerId="LiveId" clId="{196519FD-3C64-4461-AC3D-BB99B1B5B961}" dt="2023-08-17T11:03:13.629" v="39107" actId="20577"/>
          <ac:spMkLst>
            <pc:docMk/>
            <pc:sldMk cId="1866704796" sldId="337"/>
            <ac:spMk id="3" creationId="{3720A4E2-9343-4596-475F-4190A9355A94}"/>
          </ac:spMkLst>
        </pc:spChg>
        <pc:picChg chg="add mod ord">
          <ac:chgData name="urh trinko" userId="3b62f928bb6fe22b" providerId="LiveId" clId="{196519FD-3C64-4461-AC3D-BB99B1B5B961}" dt="2023-08-17T11:03:39.270" v="39114" actId="166"/>
          <ac:picMkLst>
            <pc:docMk/>
            <pc:sldMk cId="1866704796" sldId="337"/>
            <ac:picMk id="5" creationId="{701A60CD-9FCA-241E-677E-5E933F540804}"/>
          </ac:picMkLst>
        </pc:picChg>
        <pc:picChg chg="add mod">
          <ac:chgData name="urh trinko" userId="3b62f928bb6fe22b" providerId="LiveId" clId="{196519FD-3C64-4461-AC3D-BB99B1B5B961}" dt="2023-08-17T11:03:29.915" v="39111" actId="1076"/>
          <ac:picMkLst>
            <pc:docMk/>
            <pc:sldMk cId="1866704796" sldId="337"/>
            <ac:picMk id="7" creationId="{DD2667FC-F0C8-9FE9-11B2-1DBB11D93C13}"/>
          </ac:picMkLst>
        </pc:picChg>
        <pc:picChg chg="add mod ord">
          <ac:chgData name="urh trinko" userId="3b62f928bb6fe22b" providerId="LiveId" clId="{196519FD-3C64-4461-AC3D-BB99B1B5B961}" dt="2023-08-17T11:03:50.296" v="39116" actId="1076"/>
          <ac:picMkLst>
            <pc:docMk/>
            <pc:sldMk cId="1866704796" sldId="337"/>
            <ac:picMk id="9" creationId="{1BE3DD06-7283-E36D-992C-9C2691EDA5BD}"/>
          </ac:picMkLst>
        </pc:picChg>
      </pc:sldChg>
    </pc:docChg>
  </pc:docChgLst>
</pc:chgInfo>
</file>

<file path=ppt/comments/modernComment_110_A9227D5C.xml><?xml version="1.0" encoding="utf-8"?>
<p188:cmLst xmlns:a="http://schemas.openxmlformats.org/drawingml/2006/main" xmlns:r="http://schemas.openxmlformats.org/officeDocument/2006/relationships" xmlns:p188="http://schemas.microsoft.com/office/powerpoint/2018/8/main">
  <p188:cm id="{3C3B794D-B0E5-4BA9-AD1D-8578D55E8DF7}" authorId="{EFBB1C7F-32F4-7B20-33F5-04C158BCC2FC}" created="2023-08-03T07:22:34.971">
    <pc:sldMkLst xmlns:pc="http://schemas.microsoft.com/office/powerpoint/2013/main/command">
      <pc:docMk/>
      <pc:sldMk cId="2837609820" sldId="272"/>
    </pc:sldMkLst>
    <p188:txBody>
      <a:bodyPr/>
      <a:lstStyle/>
      <a:p>
        <a:r>
          <a:rPr lang="sl-SI"/>
          <a:t>Important</a:t>
        </a:r>
      </a:p>
    </p188:txBody>
  </p188:cm>
</p188:cmLst>
</file>

<file path=ppt/comments/modernComment_116_27B821CA.xml><?xml version="1.0" encoding="utf-8"?>
<p188:cmLst xmlns:a="http://schemas.openxmlformats.org/drawingml/2006/main" xmlns:r="http://schemas.openxmlformats.org/officeDocument/2006/relationships" xmlns:p188="http://schemas.microsoft.com/office/powerpoint/2018/8/main">
  <p188:cm id="{E768DB92-9DB8-45AE-8508-AA8DECC611FC}" authorId="{EFBB1C7F-32F4-7B20-33F5-04C158BCC2FC}" created="2023-08-03T08:05:35.429">
    <pc:sldMkLst xmlns:pc="http://schemas.microsoft.com/office/powerpoint/2013/main/command">
      <pc:docMk/>
      <pc:sldMk cId="666378698" sldId="278"/>
    </pc:sldMkLst>
    <p188:txBody>
      <a:bodyPr/>
      <a:lstStyle/>
      <a:p>
        <a:r>
          <a:rPr lang="sl-SI"/>
          <a:t>Montion in report.</a:t>
        </a:r>
      </a:p>
    </p188:txBody>
  </p188:cm>
</p188:cmLst>
</file>

<file path=ppt/comments/modernComment_11C_278713C7.xml><?xml version="1.0" encoding="utf-8"?>
<p188:cmLst xmlns:a="http://schemas.openxmlformats.org/drawingml/2006/main" xmlns:r="http://schemas.openxmlformats.org/officeDocument/2006/relationships" xmlns:p188="http://schemas.microsoft.com/office/powerpoint/2018/8/main">
  <p188:cm id="{F122C2EA-FBDD-4BC3-ACBF-4FCFEE3B5B36}" authorId="{EFBB1C7F-32F4-7B20-33F5-04C158BCC2FC}" created="2023-08-03T08:06:13.866">
    <pc:sldMkLst xmlns:pc="http://schemas.microsoft.com/office/powerpoint/2013/main/command">
      <pc:docMk/>
      <pc:sldMk cId="663163847" sldId="284"/>
    </pc:sldMkLst>
    <p188:txBody>
      <a:bodyPr/>
      <a:lstStyle/>
      <a:p>
        <a:r>
          <a:rPr lang="sl-SI"/>
          <a:t>Montion in report.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glav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l-SI"/>
          </a:p>
        </p:txBody>
      </p:sp>
      <p:sp>
        <p:nvSpPr>
          <p:cNvPr id="3" name="Označba mesta datum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1B52E-8404-4332-9630-5FBA18E64E09}" type="datetimeFigureOut">
              <a:rPr lang="sl-SI" smtClean="0"/>
              <a:t>17. 08. 2023</a:t>
            </a:fld>
            <a:endParaRPr lang="sl-SI"/>
          </a:p>
        </p:txBody>
      </p:sp>
      <p:sp>
        <p:nvSpPr>
          <p:cNvPr id="4" name="Označba mesta stranske slik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l-SI"/>
          </a:p>
        </p:txBody>
      </p:sp>
      <p:sp>
        <p:nvSpPr>
          <p:cNvPr id="5" name="Označba mesta opomb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6" name="Označba mesta no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l-SI"/>
          </a:p>
        </p:txBody>
      </p:sp>
      <p:sp>
        <p:nvSpPr>
          <p:cNvPr id="7" name="Označba mesta številke diapoz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41834-AA1B-43C2-B6D5-2E8F797B87D5}" type="slidenum">
              <a:rPr lang="sl-SI" smtClean="0"/>
              <a:t>‹#›</a:t>
            </a:fld>
            <a:endParaRPr lang="sl-SI"/>
          </a:p>
        </p:txBody>
      </p:sp>
    </p:spTree>
    <p:extLst>
      <p:ext uri="{BB962C8B-B14F-4D97-AF65-F5344CB8AC3E}">
        <p14:creationId xmlns:p14="http://schemas.microsoft.com/office/powerpoint/2010/main" val="1219682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značba mesta stranske slike 1"/>
          <p:cNvSpPr>
            <a:spLocks noGrp="1" noRot="1" noChangeAspect="1"/>
          </p:cNvSpPr>
          <p:nvPr>
            <p:ph type="sldImg"/>
          </p:nvPr>
        </p:nvSpPr>
        <p:spPr/>
      </p:sp>
      <p:sp>
        <p:nvSpPr>
          <p:cNvPr id="3" name="Označba mesta opomb 2"/>
          <p:cNvSpPr>
            <a:spLocks noGrp="1"/>
          </p:cNvSpPr>
          <p:nvPr>
            <p:ph type="body" idx="1"/>
          </p:nvPr>
        </p:nvSpPr>
        <p:spPr/>
        <p:txBody>
          <a:bodyPr/>
          <a:lstStyle/>
          <a:p>
            <a:endParaRPr lang="sl-SI" dirty="0"/>
          </a:p>
        </p:txBody>
      </p:sp>
      <p:sp>
        <p:nvSpPr>
          <p:cNvPr id="4" name="Označba mesta številke diapozitiva 3"/>
          <p:cNvSpPr>
            <a:spLocks noGrp="1"/>
          </p:cNvSpPr>
          <p:nvPr>
            <p:ph type="sldNum" sz="quarter" idx="5"/>
          </p:nvPr>
        </p:nvSpPr>
        <p:spPr/>
        <p:txBody>
          <a:bodyPr/>
          <a:lstStyle/>
          <a:p>
            <a:fld id="{18D41834-AA1B-43C2-B6D5-2E8F797B87D5}" type="slidenum">
              <a:rPr lang="sl-SI" smtClean="0"/>
              <a:t>23</a:t>
            </a:fld>
            <a:endParaRPr lang="sl-SI"/>
          </a:p>
        </p:txBody>
      </p:sp>
    </p:spTree>
    <p:extLst>
      <p:ext uri="{BB962C8B-B14F-4D97-AF65-F5344CB8AC3E}">
        <p14:creationId xmlns:p14="http://schemas.microsoft.com/office/powerpoint/2010/main" val="3122938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17. 08. 2023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17. 08. 2023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17. 08. 2023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17. 08. 2023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17. 08. 2023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17. 08. 2023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17. 08. 2023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17. 08. 2023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17. 08. 2023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17. 08. 2023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17. 08. 2023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17. 08. 2023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10_A9227D5C.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18/10/relationships/comments" Target="../comments/modernComment_116_27B821CA.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microsoft.com/office/2018/10/relationships/comments" Target="../comments/modernComment_11C_278713C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the </a:t>
            </a:r>
            <a:r>
              <a:rPr lang="en-SI" dirty="0">
                <a:hlinkClick r:id="rId2"/>
              </a:rPr>
              <a:t>Levenberg-Marquardt</a:t>
            </a:r>
            <a:r>
              <a:rPr lang="en-SI" dirty="0"/>
              <a:t> (page 707) 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solidFill>
                  <a:srgbClr val="FF0000"/>
                </a:solidFill>
              </a:rPr>
              <a:t>CORRECTING</a:t>
            </a:r>
            <a:r>
              <a:rPr lang="en-SI" dirty="0"/>
              <a:t>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B4F79-DEB2-9DC2-5F94-34F8BDD677C8}"/>
              </a:ext>
            </a:extLst>
          </p:cNvPr>
          <p:cNvSpPr>
            <a:spLocks noGrp="1"/>
          </p:cNvSpPr>
          <p:nvPr>
            <p:ph type="title"/>
          </p:nvPr>
        </p:nvSpPr>
        <p:spPr/>
        <p:txBody>
          <a:bodyPr/>
          <a:lstStyle/>
          <a:p>
            <a:r>
              <a:rPr lang="en-SI" dirty="0"/>
              <a:t>17.1.2023</a:t>
            </a:r>
            <a:endParaRPr lang="sl-SI" dirty="0"/>
          </a:p>
        </p:txBody>
      </p:sp>
      <p:sp>
        <p:nvSpPr>
          <p:cNvPr id="3" name="Označba mesta vsebine 2">
            <a:extLst>
              <a:ext uri="{FF2B5EF4-FFF2-40B4-BE49-F238E27FC236}">
                <a16:creationId xmlns:a16="http://schemas.microsoft.com/office/drawing/2014/main" id="{8411D65E-45DD-EDC4-2BAD-F3EFE80C77A9}"/>
              </a:ext>
            </a:extLst>
          </p:cNvPr>
          <p:cNvSpPr>
            <a:spLocks noGrp="1"/>
          </p:cNvSpPr>
          <p:nvPr>
            <p:ph idx="1"/>
          </p:nvPr>
        </p:nvSpPr>
        <p:spPr>
          <a:xfrm>
            <a:off x="838200" y="1469571"/>
            <a:ext cx="10515600" cy="5023304"/>
          </a:xfrm>
        </p:spPr>
        <p:txBody>
          <a:bodyPr>
            <a:normAutofit lnSpcReduction="10000"/>
          </a:bodyPr>
          <a:lstStyle/>
          <a:p>
            <a:r>
              <a:rPr lang="en-SI" dirty="0"/>
              <a:t>Fixed the problem from yesterday by coding the function that will divide the source activity until the number is under 1e5 (</a:t>
            </a:r>
            <a:r>
              <a:rPr lang="en-SI" dirty="0" err="1"/>
              <a:t>ph</a:t>
            </a:r>
            <a:r>
              <a:rPr lang="en-GB" dirty="0"/>
              <a:t>y</a:t>
            </a:r>
            <a:r>
              <a:rPr lang="en-SI" dirty="0" err="1"/>
              <a:t>sically</a:t>
            </a:r>
            <a:r>
              <a:rPr lang="en-SI" dirty="0"/>
              <a:t> everything is the same – it is like using different units). The background radiation is also appropriately lowered.</a:t>
            </a:r>
          </a:p>
          <a:p>
            <a:r>
              <a:rPr lang="en-SI" dirty="0"/>
              <a:t>When you do this you also have to multiply the fitted source activity to get back the right amount in </a:t>
            </a:r>
            <a:r>
              <a:rPr lang="en-GB" dirty="0"/>
              <a:t>becquerel</a:t>
            </a:r>
            <a:r>
              <a:rPr lang="en-SI" dirty="0"/>
              <a:t>s.</a:t>
            </a:r>
          </a:p>
          <a:p>
            <a:r>
              <a:rPr lang="en-SI" dirty="0"/>
              <a:t>Is this solution math</a:t>
            </a:r>
            <a:r>
              <a:rPr lang="en-GB" dirty="0"/>
              <a:t>e</a:t>
            </a:r>
            <a:r>
              <a:rPr lang="en-SI" dirty="0" err="1"/>
              <a:t>matically</a:t>
            </a:r>
            <a:r>
              <a:rPr lang="en-SI" dirty="0"/>
              <a:t> correct </a:t>
            </a:r>
            <a:r>
              <a:rPr lang="en-SI" dirty="0">
                <a:solidFill>
                  <a:srgbClr val="FF0000"/>
                </a:solidFill>
              </a:rPr>
              <a:t>(?)</a:t>
            </a:r>
          </a:p>
          <a:p>
            <a:r>
              <a:rPr lang="en-SI" dirty="0"/>
              <a:t>PROBLEM: For background larger then 10 </a:t>
            </a:r>
            <a:r>
              <a:rPr lang="en-SI" dirty="0" err="1"/>
              <a:t>Bq</a:t>
            </a:r>
            <a:r>
              <a:rPr lang="en-SI" dirty="0"/>
              <a:t> the </a:t>
            </a:r>
            <a:r>
              <a:rPr lang="en-SI" dirty="0" err="1"/>
              <a:t>stDev</a:t>
            </a:r>
            <a:r>
              <a:rPr lang="en-SI" dirty="0"/>
              <a:t> from simulation loop (5. 12. 2022) is not similar to the one we get from the fit. What’s more the </a:t>
            </a:r>
            <a:r>
              <a:rPr lang="en-SI" dirty="0" err="1"/>
              <a:t>stDev</a:t>
            </a:r>
            <a:r>
              <a:rPr lang="en-SI" dirty="0"/>
              <a:t> seems to decrease when the background is raised, while the one from the simulation increases, which is logical (see plot on next slide). </a:t>
            </a:r>
          </a:p>
        </p:txBody>
      </p:sp>
    </p:spTree>
    <p:extLst>
      <p:ext uri="{BB962C8B-B14F-4D97-AF65-F5344CB8AC3E}">
        <p14:creationId xmlns:p14="http://schemas.microsoft.com/office/powerpoint/2010/main" val="7346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značba mesta vsebine 4">
            <a:extLst>
              <a:ext uri="{FF2B5EF4-FFF2-40B4-BE49-F238E27FC236}">
                <a16:creationId xmlns:a16="http://schemas.microsoft.com/office/drawing/2014/main" id="{606E9084-5F1B-DB79-2B11-671D431F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829" y="889417"/>
            <a:ext cx="5709558" cy="3770463"/>
          </a:xfrm>
        </p:spPr>
      </p:pic>
    </p:spTree>
    <p:extLst>
      <p:ext uri="{BB962C8B-B14F-4D97-AF65-F5344CB8AC3E}">
        <p14:creationId xmlns:p14="http://schemas.microsoft.com/office/powerpoint/2010/main" val="1407368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1B75FB-32AC-E46F-87DB-E32988D6504E}"/>
              </a:ext>
            </a:extLst>
          </p:cNvPr>
          <p:cNvSpPr>
            <a:spLocks noGrp="1"/>
          </p:cNvSpPr>
          <p:nvPr>
            <p:ph type="title"/>
          </p:nvPr>
        </p:nvSpPr>
        <p:spPr/>
        <p:txBody>
          <a:bodyPr/>
          <a:lstStyle/>
          <a:p>
            <a:r>
              <a:rPr lang="en-SI" dirty="0"/>
              <a:t>18.1.2023</a:t>
            </a:r>
            <a:endParaRPr lang="sl-SI" dirty="0"/>
          </a:p>
        </p:txBody>
      </p:sp>
      <p:sp>
        <p:nvSpPr>
          <p:cNvPr id="3" name="Označba mesta vsebine 2">
            <a:extLst>
              <a:ext uri="{FF2B5EF4-FFF2-40B4-BE49-F238E27FC236}">
                <a16:creationId xmlns:a16="http://schemas.microsoft.com/office/drawing/2014/main" id="{5EE09F1A-7A10-5916-4E5C-36ED05710455}"/>
              </a:ext>
            </a:extLst>
          </p:cNvPr>
          <p:cNvSpPr>
            <a:spLocks noGrp="1"/>
          </p:cNvSpPr>
          <p:nvPr>
            <p:ph idx="1"/>
          </p:nvPr>
        </p:nvSpPr>
        <p:spPr>
          <a:xfrm>
            <a:off x="838199" y="1513115"/>
            <a:ext cx="11027229" cy="2253342"/>
          </a:xfrm>
        </p:spPr>
        <p:txBody>
          <a:bodyPr>
            <a:normAutofit fontScale="77500" lnSpcReduction="20000"/>
          </a:bodyPr>
          <a:lstStyle/>
          <a:p>
            <a:r>
              <a:rPr lang="en-SI" dirty="0"/>
              <a:t>The so</a:t>
            </a:r>
            <a:r>
              <a:rPr lang="en-GB" dirty="0" err="1"/>
              <a:t>lu</a:t>
            </a:r>
            <a:r>
              <a:rPr lang="en-SI" dirty="0" err="1"/>
              <a:t>tion</a:t>
            </a:r>
            <a:r>
              <a:rPr lang="en-SI" dirty="0"/>
              <a:t> for bigger source activities prop</a:t>
            </a:r>
            <a:r>
              <a:rPr lang="en-GB" dirty="0"/>
              <a:t>o</a:t>
            </a:r>
            <a:r>
              <a:rPr lang="en-SI" dirty="0"/>
              <a:t>sed yesterday is </a:t>
            </a:r>
            <a:r>
              <a:rPr lang="en-SI" dirty="0" err="1"/>
              <a:t>questiona</a:t>
            </a:r>
            <a:r>
              <a:rPr lang="en-GB" dirty="0"/>
              <a:t>bl</a:t>
            </a:r>
            <a:r>
              <a:rPr lang="en-SI" dirty="0"/>
              <a:t>e, so I reverted back to the previous code (I haven’t deleted the previous one completely though).</a:t>
            </a:r>
          </a:p>
          <a:p>
            <a:r>
              <a:rPr lang="en-SI" dirty="0"/>
              <a:t>The comparison between sim and fit, </a:t>
            </a:r>
            <a:r>
              <a:rPr lang="en-SI" dirty="0" err="1"/>
              <a:t>alre</a:t>
            </a:r>
            <a:r>
              <a:rPr lang="en-GB" dirty="0"/>
              <a:t>a</a:t>
            </a:r>
            <a:r>
              <a:rPr lang="en-SI" dirty="0" err="1"/>
              <a:t>dy</a:t>
            </a:r>
            <a:r>
              <a:rPr lang="en-SI" dirty="0"/>
              <a:t> mentioned </a:t>
            </a:r>
            <a:r>
              <a:rPr lang="en-SI" dirty="0" err="1"/>
              <a:t>yesterd</a:t>
            </a:r>
            <a:r>
              <a:rPr lang="en-GB" dirty="0"/>
              <a:t>a</a:t>
            </a:r>
            <a:r>
              <a:rPr lang="en-SI" dirty="0"/>
              <a:t>y (also figure bellow) still bothers me. Especially the fact that the fit </a:t>
            </a:r>
            <a:r>
              <a:rPr lang="en-SI" dirty="0" err="1"/>
              <a:t>stDev</a:t>
            </a:r>
            <a:r>
              <a:rPr lang="en-SI" dirty="0"/>
              <a:t> seems to have some kind of functional relation to the background radiation! (?).</a:t>
            </a:r>
          </a:p>
          <a:p>
            <a:r>
              <a:rPr lang="en-SI" dirty="0"/>
              <a:t>Below you can see a graphical comparison sim vs fit for different lower (left) and higher (right) background radiations.</a:t>
            </a:r>
            <a:endParaRPr lang="sl-SI" dirty="0"/>
          </a:p>
        </p:txBody>
      </p:sp>
      <p:pic>
        <p:nvPicPr>
          <p:cNvPr id="9" name="Slika 8">
            <a:extLst>
              <a:ext uri="{FF2B5EF4-FFF2-40B4-BE49-F238E27FC236}">
                <a16:creationId xmlns:a16="http://schemas.microsoft.com/office/drawing/2014/main" id="{9762C1DC-6743-B2C9-C8AA-ADE6DA884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94" y="3766457"/>
            <a:ext cx="4657725" cy="2667000"/>
          </a:xfrm>
          <a:prstGeom prst="rect">
            <a:avLst/>
          </a:prstGeom>
        </p:spPr>
      </p:pic>
      <p:pic>
        <p:nvPicPr>
          <p:cNvPr id="11" name="Slika 10">
            <a:extLst>
              <a:ext uri="{FF2B5EF4-FFF2-40B4-BE49-F238E27FC236}">
                <a16:creationId xmlns:a16="http://schemas.microsoft.com/office/drawing/2014/main" id="{946544CE-47CE-1922-4C55-FAE0DE67D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66457"/>
            <a:ext cx="4610100" cy="2667000"/>
          </a:xfrm>
          <a:prstGeom prst="rect">
            <a:avLst/>
          </a:prstGeom>
        </p:spPr>
      </p:pic>
    </p:spTree>
    <p:extLst>
      <p:ext uri="{BB962C8B-B14F-4D97-AF65-F5344CB8AC3E}">
        <p14:creationId xmlns:p14="http://schemas.microsoft.com/office/powerpoint/2010/main" val="324848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EC2925A0-3EC6-F349-252F-6B6371293C52}"/>
              </a:ext>
            </a:extLst>
          </p:cNvPr>
          <p:cNvSpPr>
            <a:spLocks noGrp="1"/>
          </p:cNvSpPr>
          <p:nvPr>
            <p:ph idx="1"/>
          </p:nvPr>
        </p:nvSpPr>
        <p:spPr>
          <a:xfrm>
            <a:off x="838200" y="315687"/>
            <a:ext cx="10515600" cy="3635828"/>
          </a:xfrm>
        </p:spPr>
        <p:txBody>
          <a:bodyPr>
            <a:normAutofit lnSpcReduction="10000"/>
          </a:bodyPr>
          <a:lstStyle/>
          <a:p>
            <a:r>
              <a:rPr lang="en-SI" dirty="0"/>
              <a:t>SOLVED the problem with rising background radiation with some help.</a:t>
            </a:r>
          </a:p>
          <a:p>
            <a:r>
              <a:rPr lang="en-SI" dirty="0"/>
              <a:t>The problem was the fit function needed an added parameter to incorporate the background radiation, D = alpha/([x – u]^2 + [y – v]^2 + h^2) + beta</a:t>
            </a:r>
          </a:p>
          <a:p>
            <a:r>
              <a:rPr lang="en-SI" dirty="0"/>
              <a:t>Beta is the added factor.</a:t>
            </a:r>
          </a:p>
          <a:p>
            <a:r>
              <a:rPr lang="en-SI" dirty="0"/>
              <a:t>Code only works if you give an initial estimate of the parameters you are fitting, for alpha beta now works the best if y</a:t>
            </a:r>
            <a:r>
              <a:rPr lang="en-GB" dirty="0"/>
              <a:t>o</a:t>
            </a:r>
            <a:r>
              <a:rPr lang="en-SI" dirty="0"/>
              <a:t>u put in 1e5 – improvement needed.</a:t>
            </a:r>
            <a:endParaRPr lang="sl-SI" dirty="0"/>
          </a:p>
        </p:txBody>
      </p:sp>
      <p:pic>
        <p:nvPicPr>
          <p:cNvPr id="5" name="Slika 4">
            <a:extLst>
              <a:ext uri="{FF2B5EF4-FFF2-40B4-BE49-F238E27FC236}">
                <a16:creationId xmlns:a16="http://schemas.microsoft.com/office/drawing/2014/main" id="{A9FB9482-9CEC-E200-B5DA-00EBC550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04" y="3956418"/>
            <a:ext cx="5015592" cy="2901582"/>
          </a:xfrm>
          <a:prstGeom prst="rect">
            <a:avLst/>
          </a:prstGeom>
        </p:spPr>
      </p:pic>
    </p:spTree>
    <p:extLst>
      <p:ext uri="{BB962C8B-B14F-4D97-AF65-F5344CB8AC3E}">
        <p14:creationId xmlns:p14="http://schemas.microsoft.com/office/powerpoint/2010/main" val="1830838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E41A96E-A496-65E3-38B6-18F0132B9331}"/>
              </a:ext>
            </a:extLst>
          </p:cNvPr>
          <p:cNvSpPr>
            <a:spLocks noGrp="1"/>
          </p:cNvSpPr>
          <p:nvPr>
            <p:ph type="title"/>
          </p:nvPr>
        </p:nvSpPr>
        <p:spPr/>
        <p:txBody>
          <a:bodyPr/>
          <a:lstStyle/>
          <a:p>
            <a:r>
              <a:rPr lang="en-SI" dirty="0"/>
              <a:t>19.1.2023</a:t>
            </a:r>
            <a:endParaRPr lang="sl-SI" dirty="0"/>
          </a:p>
        </p:txBody>
      </p:sp>
      <p:sp>
        <p:nvSpPr>
          <p:cNvPr id="3" name="Označba mesta vsebine 2">
            <a:extLst>
              <a:ext uri="{FF2B5EF4-FFF2-40B4-BE49-F238E27FC236}">
                <a16:creationId xmlns:a16="http://schemas.microsoft.com/office/drawing/2014/main" id="{CA0CE40A-3669-BA66-5D40-88BE727C221B}"/>
              </a:ext>
            </a:extLst>
          </p:cNvPr>
          <p:cNvSpPr>
            <a:spLocks noGrp="1"/>
          </p:cNvSpPr>
          <p:nvPr>
            <p:ph idx="1"/>
          </p:nvPr>
        </p:nvSpPr>
        <p:spPr>
          <a:xfrm>
            <a:off x="838200" y="1491343"/>
            <a:ext cx="10515600" cy="2405743"/>
          </a:xfrm>
        </p:spPr>
        <p:txBody>
          <a:bodyPr>
            <a:normAutofit fontScale="92500" lnSpcReduction="20000"/>
          </a:bodyPr>
          <a:lstStyle/>
          <a:p>
            <a:r>
              <a:rPr lang="en-SI" dirty="0"/>
              <a:t>Guesses for parameter alpha and beta only work at the height of the detector 10 m.</a:t>
            </a:r>
          </a:p>
          <a:p>
            <a:r>
              <a:rPr lang="en-SI" dirty="0"/>
              <a:t>I get a more general guess for the parameters by so</a:t>
            </a:r>
            <a:r>
              <a:rPr lang="en-GB" dirty="0"/>
              <a:t>lv</a:t>
            </a:r>
            <a:r>
              <a:rPr lang="en-SI" dirty="0" err="1"/>
              <a:t>ing</a:t>
            </a:r>
            <a:r>
              <a:rPr lang="en-SI" dirty="0"/>
              <a:t> an overdetermined system of equations where the equations come </a:t>
            </a:r>
            <a:r>
              <a:rPr lang="en-SI" dirty="0" err="1"/>
              <a:t>frome</a:t>
            </a:r>
            <a:r>
              <a:rPr lang="en-SI" dirty="0"/>
              <a:t> the dose function in which I input estimated source locations, from the hotspot tiles. This way I get the correct graph for sim and fit according to the background radiation for heights that are different from 10.</a:t>
            </a:r>
            <a:endParaRPr lang="sl-SI" dirty="0"/>
          </a:p>
        </p:txBody>
      </p:sp>
      <p:pic>
        <p:nvPicPr>
          <p:cNvPr id="5" name="Slika 4">
            <a:extLst>
              <a:ext uri="{FF2B5EF4-FFF2-40B4-BE49-F238E27FC236}">
                <a16:creationId xmlns:a16="http://schemas.microsoft.com/office/drawing/2014/main" id="{399099BC-6321-DC2B-812D-454B6EEB1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2" y="3702942"/>
            <a:ext cx="5453743" cy="3155058"/>
          </a:xfrm>
          <a:prstGeom prst="rect">
            <a:avLst/>
          </a:prstGeom>
        </p:spPr>
      </p:pic>
      <p:pic>
        <p:nvPicPr>
          <p:cNvPr id="7" name="Slika 6">
            <a:extLst>
              <a:ext uri="{FF2B5EF4-FFF2-40B4-BE49-F238E27FC236}">
                <a16:creationId xmlns:a16="http://schemas.microsoft.com/office/drawing/2014/main" id="{2FC5B8FA-A281-A6B6-5F9D-E6B42B031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8" y="3781302"/>
            <a:ext cx="5257800" cy="2998338"/>
          </a:xfrm>
          <a:prstGeom prst="rect">
            <a:avLst/>
          </a:prstGeom>
        </p:spPr>
      </p:pic>
    </p:spTree>
    <p:extLst>
      <p:ext uri="{BB962C8B-B14F-4D97-AF65-F5344CB8AC3E}">
        <p14:creationId xmlns:p14="http://schemas.microsoft.com/office/powerpoint/2010/main" val="4283997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D55657E-C07D-E8C2-FE03-74F8696532C0}"/>
              </a:ext>
            </a:extLst>
          </p:cNvPr>
          <p:cNvSpPr>
            <a:spLocks noGrp="1"/>
          </p:cNvSpPr>
          <p:nvPr>
            <p:ph idx="1"/>
          </p:nvPr>
        </p:nvSpPr>
        <p:spPr>
          <a:xfrm>
            <a:off x="838200" y="457200"/>
            <a:ext cx="10515600" cy="5719763"/>
          </a:xfrm>
        </p:spPr>
        <p:txBody>
          <a:bodyPr/>
          <a:lstStyle/>
          <a:p>
            <a:r>
              <a:rPr lang="en-SI" dirty="0"/>
              <a:t>The problem now is that with this code we get the error: parameters could not be estimated for smaller grids – MAKES SENSE? </a:t>
            </a:r>
            <a:r>
              <a:rPr lang="en-SI"/>
              <a:t>- and </a:t>
            </a:r>
            <a:r>
              <a:rPr lang="en-SI" dirty="0"/>
              <a:t>at cert</a:t>
            </a:r>
            <a:r>
              <a:rPr lang="en-GB" dirty="0"/>
              <a:t>ai</a:t>
            </a:r>
            <a:r>
              <a:rPr lang="en-SI" dirty="0"/>
              <a:t>n points on the grid (example: for </a:t>
            </a:r>
            <a:r>
              <a:rPr lang="en-SI" dirty="0" err="1"/>
              <a:t>x_max</a:t>
            </a:r>
            <a:r>
              <a:rPr lang="en-SI" dirty="0"/>
              <a:t> = </a:t>
            </a:r>
            <a:r>
              <a:rPr lang="en-SI" dirty="0" err="1"/>
              <a:t>y_max</a:t>
            </a:r>
            <a:r>
              <a:rPr lang="en-SI" dirty="0"/>
              <a:t> = 50 at -12.5, -12.5 and 7.5, -17.5 – WHAT?</a:t>
            </a:r>
            <a:endParaRPr lang="sl-SI" dirty="0"/>
          </a:p>
        </p:txBody>
      </p:sp>
    </p:spTree>
    <p:extLst>
      <p:ext uri="{BB962C8B-B14F-4D97-AF65-F5344CB8AC3E}">
        <p14:creationId xmlns:p14="http://schemas.microsoft.com/office/powerpoint/2010/main" val="1459463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F243AF3-A579-7AA5-44B1-54AE4435BEEC}"/>
              </a:ext>
            </a:extLst>
          </p:cNvPr>
          <p:cNvSpPr>
            <a:spLocks noGrp="1"/>
          </p:cNvSpPr>
          <p:nvPr>
            <p:ph type="title"/>
          </p:nvPr>
        </p:nvSpPr>
        <p:spPr/>
        <p:txBody>
          <a:bodyPr/>
          <a:lstStyle/>
          <a:p>
            <a:r>
              <a:rPr lang="en-SI" dirty="0"/>
              <a:t>20.1.2023</a:t>
            </a:r>
            <a:endParaRPr lang="sl-SI" dirty="0"/>
          </a:p>
        </p:txBody>
      </p:sp>
      <p:sp>
        <p:nvSpPr>
          <p:cNvPr id="3" name="Označba mesta vsebine 2">
            <a:extLst>
              <a:ext uri="{FF2B5EF4-FFF2-40B4-BE49-F238E27FC236}">
                <a16:creationId xmlns:a16="http://schemas.microsoft.com/office/drawing/2014/main" id="{E1D056E9-6B28-5345-B681-8E4CCC1D7BAE}"/>
              </a:ext>
            </a:extLst>
          </p:cNvPr>
          <p:cNvSpPr>
            <a:spLocks noGrp="1"/>
          </p:cNvSpPr>
          <p:nvPr>
            <p:ph idx="1"/>
          </p:nvPr>
        </p:nvSpPr>
        <p:spPr/>
        <p:txBody>
          <a:bodyPr/>
          <a:lstStyle/>
          <a:p>
            <a:r>
              <a:rPr lang="en-SI" dirty="0"/>
              <a:t>I managed to write a code, where the values that were last written in the line edits is saved. These values are also displayed the next time you open the GUI.</a:t>
            </a:r>
          </a:p>
          <a:p>
            <a:r>
              <a:rPr lang="en-SI" dirty="0"/>
              <a:t>PROBLEM: With the changes to the fit function on 18.1 the code needs more points to consist</a:t>
            </a:r>
            <a:r>
              <a:rPr lang="en-GB" dirty="0"/>
              <a:t>e</a:t>
            </a:r>
            <a:r>
              <a:rPr lang="en-SI" dirty="0" err="1"/>
              <a:t>ntly</a:t>
            </a:r>
            <a:r>
              <a:rPr lang="en-SI" dirty="0"/>
              <a:t> produce a fit. Setting 2 as the value for grid (a 2x2 grid) is not sufficient.</a:t>
            </a:r>
          </a:p>
          <a:p>
            <a:r>
              <a:rPr lang="en-SI" dirty="0"/>
              <a:t>For now the grid 2 is the only option in the GUI.</a:t>
            </a:r>
            <a:endParaRPr lang="sl-SI" dirty="0"/>
          </a:p>
        </p:txBody>
      </p:sp>
    </p:spTree>
    <p:extLst>
      <p:ext uri="{BB962C8B-B14F-4D97-AF65-F5344CB8AC3E}">
        <p14:creationId xmlns:p14="http://schemas.microsoft.com/office/powerpoint/2010/main" val="2938886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84C7D77-DC5E-0848-9AA0-866B7AFA78EA}"/>
              </a:ext>
            </a:extLst>
          </p:cNvPr>
          <p:cNvSpPr>
            <a:spLocks noGrp="1"/>
          </p:cNvSpPr>
          <p:nvPr>
            <p:ph type="title"/>
          </p:nvPr>
        </p:nvSpPr>
        <p:spPr/>
        <p:txBody>
          <a:bodyPr/>
          <a:lstStyle/>
          <a:p>
            <a:r>
              <a:rPr lang="en-SI" dirty="0"/>
              <a:t>24.1.2023</a:t>
            </a:r>
            <a:endParaRPr lang="sl-SI" dirty="0"/>
          </a:p>
        </p:txBody>
      </p:sp>
      <p:sp>
        <p:nvSpPr>
          <p:cNvPr id="3" name="Označba mesta vsebine 2">
            <a:extLst>
              <a:ext uri="{FF2B5EF4-FFF2-40B4-BE49-F238E27FC236}">
                <a16:creationId xmlns:a16="http://schemas.microsoft.com/office/drawing/2014/main" id="{9DFD1108-3500-D416-AEE1-5107A647E518}"/>
              </a:ext>
            </a:extLst>
          </p:cNvPr>
          <p:cNvSpPr>
            <a:spLocks noGrp="1"/>
          </p:cNvSpPr>
          <p:nvPr>
            <p:ph idx="1"/>
          </p:nvPr>
        </p:nvSpPr>
        <p:spPr/>
        <p:txBody>
          <a:bodyPr/>
          <a:lstStyle/>
          <a:p>
            <a:r>
              <a:rPr lang="en-SI" dirty="0"/>
              <a:t>Rewriting the ZIG-ZAG flyover code in order to produce a code that takes any desirable amount of measurements not just 4, 9, 25... (previously noted as grid^2).</a:t>
            </a:r>
          </a:p>
          <a:p>
            <a:r>
              <a:rPr lang="en-SI" dirty="0"/>
              <a:t>Made a mix between the ZIG-Zag and random code. By generating a number of random measure points that have to be a certain distance apart.</a:t>
            </a:r>
          </a:p>
          <a:p>
            <a:r>
              <a:rPr lang="en-SI" dirty="0"/>
              <a:t>TOMMOROW: Perfect the </a:t>
            </a:r>
            <a:r>
              <a:rPr lang="en-SI" dirty="0" err="1"/>
              <a:t>curve_fit</a:t>
            </a:r>
            <a:r>
              <a:rPr lang="en-SI" dirty="0"/>
              <a:t> and visualize parts </a:t>
            </a:r>
            <a:r>
              <a:rPr lang="en-SI"/>
              <a:t>for this code.</a:t>
            </a:r>
            <a:endParaRPr lang="en-SI" dirty="0"/>
          </a:p>
          <a:p>
            <a:endParaRPr lang="sl-SI" dirty="0"/>
          </a:p>
        </p:txBody>
      </p:sp>
    </p:spTree>
    <p:extLst>
      <p:ext uri="{BB962C8B-B14F-4D97-AF65-F5344CB8AC3E}">
        <p14:creationId xmlns:p14="http://schemas.microsoft.com/office/powerpoint/2010/main" val="1027578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06EFA0A-1914-BC59-6ED7-9BC218DD1543}"/>
              </a:ext>
            </a:extLst>
          </p:cNvPr>
          <p:cNvSpPr>
            <a:spLocks noGrp="1"/>
          </p:cNvSpPr>
          <p:nvPr>
            <p:ph type="title"/>
          </p:nvPr>
        </p:nvSpPr>
        <p:spPr/>
        <p:txBody>
          <a:bodyPr/>
          <a:lstStyle/>
          <a:p>
            <a:r>
              <a:rPr lang="en-SI" dirty="0"/>
              <a:t>25.1.2023</a:t>
            </a:r>
            <a:endParaRPr lang="sl-SI" dirty="0"/>
          </a:p>
        </p:txBody>
      </p:sp>
      <p:sp>
        <p:nvSpPr>
          <p:cNvPr id="3" name="Označba mesta vsebine 2">
            <a:extLst>
              <a:ext uri="{FF2B5EF4-FFF2-40B4-BE49-F238E27FC236}">
                <a16:creationId xmlns:a16="http://schemas.microsoft.com/office/drawing/2014/main" id="{F277D9EA-2F3E-7495-C63B-31BAD0BBAF5B}"/>
              </a:ext>
            </a:extLst>
          </p:cNvPr>
          <p:cNvSpPr>
            <a:spLocks noGrp="1"/>
          </p:cNvSpPr>
          <p:nvPr>
            <p:ph idx="1"/>
          </p:nvPr>
        </p:nvSpPr>
        <p:spPr>
          <a:xfrm>
            <a:off x="838200" y="1825625"/>
            <a:ext cx="10515600" cy="1146175"/>
          </a:xfrm>
        </p:spPr>
        <p:txBody>
          <a:bodyPr/>
          <a:lstStyle/>
          <a:p>
            <a:r>
              <a:rPr lang="en-SI" dirty="0"/>
              <a:t>Finished the ZIGZAG-RANDOM combination code – produces </a:t>
            </a:r>
            <a:r>
              <a:rPr lang="en-SI" dirty="0" err="1"/>
              <a:t>lareger</a:t>
            </a:r>
            <a:r>
              <a:rPr lang="en-SI" dirty="0"/>
              <a:t> error than just RANDOM?</a:t>
            </a:r>
            <a:endParaRPr lang="sl-SI" dirty="0"/>
          </a:p>
        </p:txBody>
      </p:sp>
      <p:pic>
        <p:nvPicPr>
          <p:cNvPr id="5" name="Slika 4">
            <a:extLst>
              <a:ext uri="{FF2B5EF4-FFF2-40B4-BE49-F238E27FC236}">
                <a16:creationId xmlns:a16="http://schemas.microsoft.com/office/drawing/2014/main" id="{D09DA891-4370-67D6-6FAB-24A27DBFF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530" y="2671977"/>
            <a:ext cx="6293984" cy="4186023"/>
          </a:xfrm>
          <a:prstGeom prst="rect">
            <a:avLst/>
          </a:prstGeom>
        </p:spPr>
      </p:pic>
    </p:spTree>
    <p:extLst>
      <p:ext uri="{BB962C8B-B14F-4D97-AF65-F5344CB8AC3E}">
        <p14:creationId xmlns:p14="http://schemas.microsoft.com/office/powerpoint/2010/main" val="195029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98AAC-7C2F-9AE4-65CE-9FE16297002C}"/>
              </a:ext>
            </a:extLst>
          </p:cNvPr>
          <p:cNvSpPr>
            <a:spLocks noGrp="1"/>
          </p:cNvSpPr>
          <p:nvPr>
            <p:ph type="title"/>
          </p:nvPr>
        </p:nvSpPr>
        <p:spPr/>
        <p:txBody>
          <a:bodyPr/>
          <a:lstStyle/>
          <a:p>
            <a:r>
              <a:rPr lang="en-SI" dirty="0"/>
              <a:t>26.1.2023</a:t>
            </a:r>
            <a:endParaRPr lang="sl-SI" dirty="0"/>
          </a:p>
        </p:txBody>
      </p:sp>
      <p:sp>
        <p:nvSpPr>
          <p:cNvPr id="3" name="Označba mesta vsebine 2">
            <a:extLst>
              <a:ext uri="{FF2B5EF4-FFF2-40B4-BE49-F238E27FC236}">
                <a16:creationId xmlns:a16="http://schemas.microsoft.com/office/drawing/2014/main" id="{ACE411BA-6742-8431-D34C-017C17A35C02}"/>
              </a:ext>
            </a:extLst>
          </p:cNvPr>
          <p:cNvSpPr>
            <a:spLocks noGrp="1"/>
          </p:cNvSpPr>
          <p:nvPr>
            <p:ph idx="1"/>
          </p:nvPr>
        </p:nvSpPr>
        <p:spPr>
          <a:xfrm>
            <a:off x="838200" y="1455511"/>
            <a:ext cx="10515600" cy="1737405"/>
          </a:xfrm>
        </p:spPr>
        <p:txBody>
          <a:bodyPr>
            <a:normAutofit fontScale="92500" lnSpcReduction="20000"/>
          </a:bodyPr>
          <a:lstStyle/>
          <a:p>
            <a:r>
              <a:rPr lang="en-SI" dirty="0"/>
              <a:t>Managed to get the code from 8.12.2022 to work for the code with 4 fit parameters – u, v, alpha, beta. The problem is I don’t get the logical higher error areas at the side of the grid (as on 8.12.2022), but curtain higher errors closer to the centre.</a:t>
            </a:r>
          </a:p>
          <a:p>
            <a:r>
              <a:rPr lang="en-SI" dirty="0"/>
              <a:t>The figure is for the ZIG-ZAG measurement approach.</a:t>
            </a:r>
          </a:p>
        </p:txBody>
      </p:sp>
      <p:pic>
        <p:nvPicPr>
          <p:cNvPr id="5" name="Slika 4">
            <a:extLst>
              <a:ext uri="{FF2B5EF4-FFF2-40B4-BE49-F238E27FC236}">
                <a16:creationId xmlns:a16="http://schemas.microsoft.com/office/drawing/2014/main" id="{6B115AD8-208A-848D-540B-9FD0DD9BB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629" y="3076575"/>
            <a:ext cx="8382000" cy="3781425"/>
          </a:xfrm>
          <a:prstGeom prst="rect">
            <a:avLst/>
          </a:prstGeom>
        </p:spPr>
      </p:pic>
      <p:sp>
        <p:nvSpPr>
          <p:cNvPr id="6" name="PoljeZBesedilom 5">
            <a:extLst>
              <a:ext uri="{FF2B5EF4-FFF2-40B4-BE49-F238E27FC236}">
                <a16:creationId xmlns:a16="http://schemas.microsoft.com/office/drawing/2014/main" id="{B1D65A9F-DDFD-6153-C02B-FF6BE1A4E98F}"/>
              </a:ext>
            </a:extLst>
          </p:cNvPr>
          <p:cNvSpPr txBox="1"/>
          <p:nvPr/>
        </p:nvSpPr>
        <p:spPr>
          <a:xfrm>
            <a:off x="10205358" y="3629027"/>
            <a:ext cx="1295400" cy="1107996"/>
          </a:xfrm>
          <a:prstGeom prst="rect">
            <a:avLst/>
          </a:prstGeom>
          <a:noFill/>
        </p:spPr>
        <p:txBody>
          <a:bodyPr wrap="square" rtlCol="0">
            <a:spAutoFit/>
          </a:bodyPr>
          <a:lstStyle/>
          <a:p>
            <a:r>
              <a:rPr lang="en-SI" sz="6600" dirty="0">
                <a:solidFill>
                  <a:srgbClr val="FF0000"/>
                </a:solidFill>
              </a:rPr>
              <a:t>??</a:t>
            </a:r>
            <a:endParaRPr lang="sl-SI" sz="6600" dirty="0">
              <a:solidFill>
                <a:srgbClr val="FF0000"/>
              </a:solidFill>
            </a:endParaRPr>
          </a:p>
        </p:txBody>
      </p:sp>
    </p:spTree>
    <p:extLst>
      <p:ext uri="{BB962C8B-B14F-4D97-AF65-F5344CB8AC3E}">
        <p14:creationId xmlns:p14="http://schemas.microsoft.com/office/powerpoint/2010/main" val="471717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značba mesta vsebine 6">
            <a:extLst>
              <a:ext uri="{FF2B5EF4-FFF2-40B4-BE49-F238E27FC236}">
                <a16:creationId xmlns:a16="http://schemas.microsoft.com/office/drawing/2014/main" id="{5746CC5D-4CBD-8AF8-D328-5BC2B23B60E3}"/>
              </a:ext>
            </a:extLst>
          </p:cNvPr>
          <p:cNvSpPr>
            <a:spLocks noGrp="1"/>
          </p:cNvSpPr>
          <p:nvPr>
            <p:ph idx="1"/>
          </p:nvPr>
        </p:nvSpPr>
        <p:spPr>
          <a:xfrm>
            <a:off x="838200" y="1085397"/>
            <a:ext cx="10515600" cy="1440089"/>
          </a:xfrm>
        </p:spPr>
        <p:txBody>
          <a:bodyPr/>
          <a:lstStyle/>
          <a:p>
            <a:r>
              <a:rPr lang="en-SI" dirty="0"/>
              <a:t>Started working on a GUI, that will more easily run the so</a:t>
            </a:r>
            <a:r>
              <a:rPr lang="en-GB" dirty="0"/>
              <a:t>u</a:t>
            </a:r>
            <a:r>
              <a:rPr lang="en-SI" dirty="0" err="1"/>
              <a:t>rce</a:t>
            </a:r>
            <a:r>
              <a:rPr lang="en-SI" dirty="0"/>
              <a:t> finding code for the different methods</a:t>
            </a:r>
            <a:endParaRPr lang="sl-SI" dirty="0"/>
          </a:p>
        </p:txBody>
      </p:sp>
      <p:pic>
        <p:nvPicPr>
          <p:cNvPr id="8" name="Označba mesta vsebine 4" descr="Slika, ki vsebuje besede besedilo&#10;&#10;Opis je samodejno ustvarjen">
            <a:extLst>
              <a:ext uri="{FF2B5EF4-FFF2-40B4-BE49-F238E27FC236}">
                <a16:creationId xmlns:a16="http://schemas.microsoft.com/office/drawing/2014/main" id="{1BAB89EB-EE8E-ADE7-3157-7B241722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200" y="2629191"/>
            <a:ext cx="5975657" cy="3143412"/>
          </a:xfrm>
          <a:prstGeom prst="rect">
            <a:avLst/>
          </a:prstGeom>
        </p:spPr>
      </p:pic>
    </p:spTree>
    <p:extLst>
      <p:ext uri="{BB962C8B-B14F-4D97-AF65-F5344CB8AC3E}">
        <p14:creationId xmlns:p14="http://schemas.microsoft.com/office/powerpoint/2010/main" val="219951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43F94BC-3947-75FE-2ED6-9F22FF42DB63}"/>
              </a:ext>
            </a:extLst>
          </p:cNvPr>
          <p:cNvSpPr>
            <a:spLocks noGrp="1"/>
          </p:cNvSpPr>
          <p:nvPr>
            <p:ph type="title"/>
          </p:nvPr>
        </p:nvSpPr>
        <p:spPr/>
        <p:txBody>
          <a:bodyPr/>
          <a:lstStyle/>
          <a:p>
            <a:r>
              <a:rPr lang="en-SI" dirty="0"/>
              <a:t>27.1.2023</a:t>
            </a:r>
            <a:endParaRPr lang="sl-SI" dirty="0"/>
          </a:p>
        </p:txBody>
      </p:sp>
      <p:sp>
        <p:nvSpPr>
          <p:cNvPr id="3" name="Označba mesta vsebine 2">
            <a:extLst>
              <a:ext uri="{FF2B5EF4-FFF2-40B4-BE49-F238E27FC236}">
                <a16:creationId xmlns:a16="http://schemas.microsoft.com/office/drawing/2014/main" id="{1C046798-9DFD-7146-DD0E-38911C5B25CB}"/>
              </a:ext>
            </a:extLst>
          </p:cNvPr>
          <p:cNvSpPr>
            <a:spLocks noGrp="1"/>
          </p:cNvSpPr>
          <p:nvPr>
            <p:ph idx="1"/>
          </p:nvPr>
        </p:nvSpPr>
        <p:spPr/>
        <p:txBody>
          <a:bodyPr/>
          <a:lstStyle/>
          <a:p>
            <a:r>
              <a:rPr lang="en-SI" dirty="0"/>
              <a:t>Finished the GUI </a:t>
            </a:r>
            <a:r>
              <a:rPr lang="en-SI"/>
              <a:t>from yesterday.</a:t>
            </a:r>
          </a:p>
          <a:p>
            <a:pPr marL="0" indent="0">
              <a:buNone/>
            </a:pPr>
            <a:endParaRPr lang="en-SI"/>
          </a:p>
        </p:txBody>
      </p:sp>
    </p:spTree>
    <p:extLst>
      <p:ext uri="{BB962C8B-B14F-4D97-AF65-F5344CB8AC3E}">
        <p14:creationId xmlns:p14="http://schemas.microsoft.com/office/powerpoint/2010/main" val="4022011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CE28DA6-2FB3-0CB1-478C-6C7B9A2F55D6}"/>
              </a:ext>
            </a:extLst>
          </p:cNvPr>
          <p:cNvSpPr>
            <a:spLocks noGrp="1"/>
          </p:cNvSpPr>
          <p:nvPr>
            <p:ph type="title"/>
          </p:nvPr>
        </p:nvSpPr>
        <p:spPr/>
        <p:txBody>
          <a:bodyPr/>
          <a:lstStyle/>
          <a:p>
            <a:r>
              <a:rPr lang="en-SI" dirty="0"/>
              <a:t>30.1.2023</a:t>
            </a:r>
            <a:endParaRPr lang="sl-SI" dirty="0"/>
          </a:p>
        </p:txBody>
      </p:sp>
      <p:sp>
        <p:nvSpPr>
          <p:cNvPr id="3" name="Označba mesta vsebine 2">
            <a:extLst>
              <a:ext uri="{FF2B5EF4-FFF2-40B4-BE49-F238E27FC236}">
                <a16:creationId xmlns:a16="http://schemas.microsoft.com/office/drawing/2014/main" id="{356396D0-578A-0C82-7A09-B8D9B33226C9}"/>
              </a:ext>
            </a:extLst>
          </p:cNvPr>
          <p:cNvSpPr>
            <a:spLocks noGrp="1"/>
          </p:cNvSpPr>
          <p:nvPr>
            <p:ph idx="1"/>
          </p:nvPr>
        </p:nvSpPr>
        <p:spPr/>
        <p:txBody>
          <a:bodyPr/>
          <a:lstStyle/>
          <a:p>
            <a:r>
              <a:rPr lang="en-SI" dirty="0"/>
              <a:t>Fixed the code is</a:t>
            </a:r>
            <a:r>
              <a:rPr lang="en-GB" dirty="0"/>
              <a:t>s</a:t>
            </a:r>
            <a:r>
              <a:rPr lang="en-SI" dirty="0" err="1"/>
              <a:t>ue</a:t>
            </a:r>
            <a:r>
              <a:rPr lang="en-SI" dirty="0"/>
              <a:t> where the estimated source activity for ZIG-ZAG </a:t>
            </a:r>
            <a:r>
              <a:rPr lang="en-GB" dirty="0"/>
              <a:t>an</a:t>
            </a:r>
            <a:r>
              <a:rPr lang="en-SI" dirty="0"/>
              <a:t>d ZIG-ZAG+RANDOM were completely wrong.</a:t>
            </a:r>
          </a:p>
          <a:p>
            <a:r>
              <a:rPr lang="en-SI" dirty="0"/>
              <a:t>Adding more umph to the GUI.</a:t>
            </a:r>
          </a:p>
          <a:p>
            <a:r>
              <a:rPr lang="en-SI" dirty="0"/>
              <a:t>In future add something to prevent the error when converting string to float, maybe use some kind of </a:t>
            </a:r>
            <a:r>
              <a:rPr lang="en-SI" dirty="0" err="1"/>
              <a:t>i</a:t>
            </a:r>
            <a:r>
              <a:rPr lang="en-GB" dirty="0"/>
              <a:t>m</a:t>
            </a:r>
            <a:r>
              <a:rPr lang="en-SI" dirty="0" err="1"/>
              <a:t>plemented</a:t>
            </a:r>
            <a:r>
              <a:rPr lang="en-SI" dirty="0"/>
              <a:t> function that sets float and not text. Add a det</a:t>
            </a:r>
            <a:r>
              <a:rPr lang="en-GB" dirty="0"/>
              <a:t>a</a:t>
            </a:r>
            <a:r>
              <a:rPr lang="en-SI" dirty="0" err="1"/>
              <a:t>iled</a:t>
            </a:r>
            <a:r>
              <a:rPr lang="en-SI"/>
              <a:t> description.</a:t>
            </a:r>
          </a:p>
        </p:txBody>
      </p:sp>
    </p:spTree>
    <p:extLst>
      <p:ext uri="{BB962C8B-B14F-4D97-AF65-F5344CB8AC3E}">
        <p14:creationId xmlns:p14="http://schemas.microsoft.com/office/powerpoint/2010/main" val="27558484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E238BA-E4CD-F88E-3B3D-2E3934315608}"/>
              </a:ext>
            </a:extLst>
          </p:cNvPr>
          <p:cNvSpPr>
            <a:spLocks noGrp="1"/>
          </p:cNvSpPr>
          <p:nvPr>
            <p:ph type="title"/>
          </p:nvPr>
        </p:nvSpPr>
        <p:spPr/>
        <p:txBody>
          <a:bodyPr/>
          <a:lstStyle/>
          <a:p>
            <a:r>
              <a:rPr lang="en-SI" dirty="0"/>
              <a:t>31.1.2023</a:t>
            </a:r>
            <a:endParaRPr lang="sl-SI" dirty="0"/>
          </a:p>
        </p:txBody>
      </p:sp>
      <p:sp>
        <p:nvSpPr>
          <p:cNvPr id="3" name="Označba mesta vsebine 2">
            <a:extLst>
              <a:ext uri="{FF2B5EF4-FFF2-40B4-BE49-F238E27FC236}">
                <a16:creationId xmlns:a16="http://schemas.microsoft.com/office/drawing/2014/main" id="{541F1C52-2A4A-945A-49D9-9356F0CF4901}"/>
              </a:ext>
            </a:extLst>
          </p:cNvPr>
          <p:cNvSpPr>
            <a:spLocks noGrp="1"/>
          </p:cNvSpPr>
          <p:nvPr>
            <p:ph idx="1"/>
          </p:nvPr>
        </p:nvSpPr>
        <p:spPr/>
        <p:txBody>
          <a:bodyPr/>
          <a:lstStyle/>
          <a:p>
            <a:r>
              <a:rPr lang="en-SI" dirty="0"/>
              <a:t>Added error messages for radiation and detector dialog boxes. From now the user cannot close these dialogs if some of the lines remain vacant or </a:t>
            </a:r>
            <a:r>
              <a:rPr lang="en-SI" dirty="0" err="1"/>
              <a:t>contan</a:t>
            </a:r>
            <a:r>
              <a:rPr lang="en-SI" dirty="0"/>
              <a:t> non-float characters.</a:t>
            </a:r>
          </a:p>
          <a:p>
            <a:r>
              <a:rPr lang="en-SI" dirty="0"/>
              <a:t>I also added a detailed </a:t>
            </a:r>
            <a:r>
              <a:rPr lang="en-SI" dirty="0" err="1"/>
              <a:t>descri</a:t>
            </a:r>
            <a:r>
              <a:rPr lang="en-GB" dirty="0"/>
              <a:t>p</a:t>
            </a:r>
            <a:r>
              <a:rPr lang="en-SI" dirty="0" err="1"/>
              <a:t>tion</a:t>
            </a:r>
            <a:r>
              <a:rPr lang="en-SI" dirty="0"/>
              <a:t> for the different method we can use with the radio button and for the app as </a:t>
            </a:r>
            <a:r>
              <a:rPr lang="en-SI"/>
              <a:t>a whole.</a:t>
            </a:r>
            <a:endParaRPr lang="sl-SI"/>
          </a:p>
        </p:txBody>
      </p:sp>
    </p:spTree>
    <p:extLst>
      <p:ext uri="{BB962C8B-B14F-4D97-AF65-F5344CB8AC3E}">
        <p14:creationId xmlns:p14="http://schemas.microsoft.com/office/powerpoint/2010/main" val="36825564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821899-A05A-9E6D-7857-AE912589939D}"/>
              </a:ext>
            </a:extLst>
          </p:cNvPr>
          <p:cNvSpPr>
            <a:spLocks noGrp="1"/>
          </p:cNvSpPr>
          <p:nvPr>
            <p:ph type="title"/>
          </p:nvPr>
        </p:nvSpPr>
        <p:spPr/>
        <p:txBody>
          <a:bodyPr/>
          <a:lstStyle/>
          <a:p>
            <a:r>
              <a:rPr lang="en-SI" dirty="0"/>
              <a:t>1.2.2023</a:t>
            </a:r>
            <a:endParaRPr lang="sl-SI" dirty="0"/>
          </a:p>
        </p:txBody>
      </p:sp>
      <p:sp>
        <p:nvSpPr>
          <p:cNvPr id="3" name="Označba mesta vsebine 2">
            <a:extLst>
              <a:ext uri="{FF2B5EF4-FFF2-40B4-BE49-F238E27FC236}">
                <a16:creationId xmlns:a16="http://schemas.microsoft.com/office/drawing/2014/main" id="{994FBB6A-2F68-8E8D-5B08-2FD633451D6C}"/>
              </a:ext>
            </a:extLst>
          </p:cNvPr>
          <p:cNvSpPr>
            <a:spLocks noGrp="1"/>
          </p:cNvSpPr>
          <p:nvPr>
            <p:ph idx="1"/>
          </p:nvPr>
        </p:nvSpPr>
        <p:spPr/>
        <p:txBody>
          <a:bodyPr/>
          <a:lstStyle/>
          <a:p>
            <a:r>
              <a:rPr lang="en-SI" dirty="0"/>
              <a:t>Work on </a:t>
            </a:r>
            <a:r>
              <a:rPr lang="en-SI" dirty="0" err="1"/>
              <a:t>th</a:t>
            </a:r>
            <a:r>
              <a:rPr lang="en-SI" dirty="0"/>
              <a:t> GUI.</a:t>
            </a:r>
          </a:p>
          <a:p>
            <a:r>
              <a:rPr lang="en-SI" dirty="0"/>
              <a:t>Adding the option for the user to enter their own source location and </a:t>
            </a:r>
            <a:r>
              <a:rPr lang="en-SI" dirty="0" err="1"/>
              <a:t>avtivity</a:t>
            </a:r>
            <a:r>
              <a:rPr lang="en-SI" dirty="0"/>
              <a:t>.</a:t>
            </a:r>
          </a:p>
          <a:p>
            <a:r>
              <a:rPr lang="en-SI" dirty="0"/>
              <a:t>Trying to add a style to the GUIs with downloadable Qt stylesheets</a:t>
            </a:r>
            <a:endParaRPr lang="sl-SI" dirty="0"/>
          </a:p>
        </p:txBody>
      </p:sp>
    </p:spTree>
    <p:extLst>
      <p:ext uri="{BB962C8B-B14F-4D97-AF65-F5344CB8AC3E}">
        <p14:creationId xmlns:p14="http://schemas.microsoft.com/office/powerpoint/2010/main" val="7812775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48B1177-B885-C3F4-178A-1BBE99EB4612}"/>
              </a:ext>
            </a:extLst>
          </p:cNvPr>
          <p:cNvSpPr>
            <a:spLocks noGrp="1"/>
          </p:cNvSpPr>
          <p:nvPr>
            <p:ph idx="1"/>
          </p:nvPr>
        </p:nvSpPr>
        <p:spPr>
          <a:xfrm>
            <a:off x="838200" y="413657"/>
            <a:ext cx="10515600" cy="1055914"/>
          </a:xfrm>
        </p:spPr>
        <p:txBody>
          <a:bodyPr/>
          <a:lstStyle/>
          <a:p>
            <a:r>
              <a:rPr lang="en-SI" dirty="0"/>
              <a:t>Btw depend</a:t>
            </a:r>
            <a:r>
              <a:rPr lang="en-GB" dirty="0"/>
              <a:t>e</a:t>
            </a:r>
            <a:r>
              <a:rPr lang="en-SI" dirty="0" err="1"/>
              <a:t>ncy</a:t>
            </a:r>
            <a:r>
              <a:rPr lang="en-SI" dirty="0"/>
              <a:t> of the error in the source location to the K, h and dt (for the changes made to the code on 18.1.2023).</a:t>
            </a:r>
            <a:endParaRPr lang="sl-SI" dirty="0"/>
          </a:p>
        </p:txBody>
      </p:sp>
      <p:pic>
        <p:nvPicPr>
          <p:cNvPr id="5" name="Slika 4">
            <a:extLst>
              <a:ext uri="{FF2B5EF4-FFF2-40B4-BE49-F238E27FC236}">
                <a16:creationId xmlns:a16="http://schemas.microsoft.com/office/drawing/2014/main" id="{9F9F527B-DEDF-909A-F831-A63311402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30" y="1973945"/>
            <a:ext cx="3635122" cy="2520000"/>
          </a:xfrm>
          <a:prstGeom prst="rect">
            <a:avLst/>
          </a:prstGeom>
        </p:spPr>
      </p:pic>
      <p:pic>
        <p:nvPicPr>
          <p:cNvPr id="7" name="Slika 6">
            <a:extLst>
              <a:ext uri="{FF2B5EF4-FFF2-40B4-BE49-F238E27FC236}">
                <a16:creationId xmlns:a16="http://schemas.microsoft.com/office/drawing/2014/main" id="{C6CBE243-2B64-602A-779F-0A7B57486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000" y="1973337"/>
            <a:ext cx="3636000" cy="2520608"/>
          </a:xfrm>
          <a:prstGeom prst="rect">
            <a:avLst/>
          </a:prstGeom>
        </p:spPr>
      </p:pic>
      <p:pic>
        <p:nvPicPr>
          <p:cNvPr id="9" name="Slika 8">
            <a:extLst>
              <a:ext uri="{FF2B5EF4-FFF2-40B4-BE49-F238E27FC236}">
                <a16:creationId xmlns:a16="http://schemas.microsoft.com/office/drawing/2014/main" id="{6B74C733-76B5-7A31-2F22-18659F64AC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744" y="1925956"/>
            <a:ext cx="3636000" cy="2615369"/>
          </a:xfrm>
          <a:prstGeom prst="rect">
            <a:avLst/>
          </a:prstGeom>
        </p:spPr>
      </p:pic>
    </p:spTree>
    <p:extLst>
      <p:ext uri="{BB962C8B-B14F-4D97-AF65-F5344CB8AC3E}">
        <p14:creationId xmlns:p14="http://schemas.microsoft.com/office/powerpoint/2010/main" val="42792812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EBA9F98-6671-1574-F69A-0E74F6770B16}"/>
              </a:ext>
            </a:extLst>
          </p:cNvPr>
          <p:cNvSpPr>
            <a:spLocks noGrp="1"/>
          </p:cNvSpPr>
          <p:nvPr>
            <p:ph type="title"/>
          </p:nvPr>
        </p:nvSpPr>
        <p:spPr/>
        <p:txBody>
          <a:bodyPr/>
          <a:lstStyle/>
          <a:p>
            <a:r>
              <a:rPr lang="en-SI" dirty="0"/>
              <a:t>3.2.2023</a:t>
            </a:r>
            <a:endParaRPr lang="sl-SI" dirty="0"/>
          </a:p>
        </p:txBody>
      </p:sp>
      <p:sp>
        <p:nvSpPr>
          <p:cNvPr id="3" name="Označba mesta vsebine 2">
            <a:extLst>
              <a:ext uri="{FF2B5EF4-FFF2-40B4-BE49-F238E27FC236}">
                <a16:creationId xmlns:a16="http://schemas.microsoft.com/office/drawing/2014/main" id="{0A6E7F4A-FF69-C193-6663-5E6F0090900D}"/>
              </a:ext>
            </a:extLst>
          </p:cNvPr>
          <p:cNvSpPr>
            <a:spLocks noGrp="1"/>
          </p:cNvSpPr>
          <p:nvPr>
            <p:ph idx="1"/>
          </p:nvPr>
        </p:nvSpPr>
        <p:spPr>
          <a:xfrm>
            <a:off x="838199" y="1825625"/>
            <a:ext cx="4615543" cy="3660775"/>
          </a:xfrm>
        </p:spPr>
        <p:txBody>
          <a:bodyPr>
            <a:normAutofit/>
          </a:bodyPr>
          <a:lstStyle/>
          <a:p>
            <a:r>
              <a:rPr lang="en-SI" dirty="0"/>
              <a:t>I improved the appearance of </a:t>
            </a:r>
            <a:r>
              <a:rPr lang="en-SI" dirty="0" err="1"/>
              <a:t>thr</a:t>
            </a:r>
            <a:r>
              <a:rPr lang="en-SI" dirty="0"/>
              <a:t> detector simulation GUI and gave it more functionality.</a:t>
            </a:r>
            <a:endParaRPr lang="sl-SI" dirty="0"/>
          </a:p>
        </p:txBody>
      </p:sp>
      <p:pic>
        <p:nvPicPr>
          <p:cNvPr id="5" name="Slika 4" descr="Slika, ki vsebuje besede besedilo, kalkulator, posnetek zaslona&#10;&#10;Opis je samodejno ustvarjen">
            <a:extLst>
              <a:ext uri="{FF2B5EF4-FFF2-40B4-BE49-F238E27FC236}">
                <a16:creationId xmlns:a16="http://schemas.microsoft.com/office/drawing/2014/main" id="{E37C57FF-C7F5-0CF1-4BF2-A945EFE03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7956" y="816059"/>
            <a:ext cx="2992729" cy="5225882"/>
          </a:xfrm>
          <a:prstGeom prst="rect">
            <a:avLst/>
          </a:prstGeom>
        </p:spPr>
      </p:pic>
    </p:spTree>
    <p:extLst>
      <p:ext uri="{BB962C8B-B14F-4D97-AF65-F5344CB8AC3E}">
        <p14:creationId xmlns:p14="http://schemas.microsoft.com/office/powerpoint/2010/main" val="25170081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A8438C8-2EEE-306D-F40C-57392EAD2CE2}"/>
              </a:ext>
            </a:extLst>
          </p:cNvPr>
          <p:cNvSpPr>
            <a:spLocks noGrp="1"/>
          </p:cNvSpPr>
          <p:nvPr>
            <p:ph type="title"/>
          </p:nvPr>
        </p:nvSpPr>
        <p:spPr/>
        <p:txBody>
          <a:bodyPr/>
          <a:lstStyle/>
          <a:p>
            <a:r>
              <a:rPr lang="en-SI" dirty="0"/>
              <a:t>6.2.2023</a:t>
            </a:r>
            <a:endParaRPr lang="sl-SI" dirty="0"/>
          </a:p>
        </p:txBody>
      </p:sp>
      <p:sp>
        <p:nvSpPr>
          <p:cNvPr id="3" name="Označba mesta vsebine 2">
            <a:extLst>
              <a:ext uri="{FF2B5EF4-FFF2-40B4-BE49-F238E27FC236}">
                <a16:creationId xmlns:a16="http://schemas.microsoft.com/office/drawing/2014/main" id="{72BD97A8-CED3-F2AF-75AD-7E66322D1415}"/>
              </a:ext>
            </a:extLst>
          </p:cNvPr>
          <p:cNvSpPr>
            <a:spLocks noGrp="1"/>
          </p:cNvSpPr>
          <p:nvPr>
            <p:ph idx="1"/>
          </p:nvPr>
        </p:nvSpPr>
        <p:spPr/>
        <p:txBody>
          <a:bodyPr/>
          <a:lstStyle/>
          <a:p>
            <a:r>
              <a:rPr lang="en-SI" dirty="0"/>
              <a:t>Making a imp</a:t>
            </a:r>
            <a:r>
              <a:rPr lang="en-GB" dirty="0" err="1"/>
              <a:t>ro</a:t>
            </a:r>
            <a:r>
              <a:rPr lang="en-SI" dirty="0" err="1"/>
              <a:t>ved</a:t>
            </a:r>
            <a:r>
              <a:rPr lang="en-SI" dirty="0"/>
              <a:t> GUI for locating a radioactive source from measurements.</a:t>
            </a:r>
          </a:p>
          <a:p>
            <a:r>
              <a:rPr lang="en-SI" dirty="0"/>
              <a:t>The idea is to have a NEXT and BACK button with which the user can traverse through the positions of measurement in a zig-zag pattern.</a:t>
            </a:r>
          </a:p>
          <a:p>
            <a:r>
              <a:rPr lang="en-SI" dirty="0"/>
              <a:t>Biggest </a:t>
            </a:r>
            <a:r>
              <a:rPr lang="en-SI" dirty="0" err="1"/>
              <a:t>obst</a:t>
            </a:r>
            <a:r>
              <a:rPr lang="en-GB" dirty="0"/>
              <a:t>a</a:t>
            </a:r>
            <a:r>
              <a:rPr lang="en-SI" dirty="0" err="1"/>
              <a:t>cle</a:t>
            </a:r>
            <a:r>
              <a:rPr lang="en-SI" dirty="0"/>
              <a:t> for now is how exactly to deal with the problem of saving the HDs and </a:t>
            </a:r>
            <a:r>
              <a:rPr lang="en-SI" dirty="0" err="1"/>
              <a:t>dHDs</a:t>
            </a:r>
            <a:r>
              <a:rPr lang="en-SI" dirty="0"/>
              <a:t> array when the GUI is closed.</a:t>
            </a:r>
            <a:endParaRPr lang="sl-SI" dirty="0"/>
          </a:p>
        </p:txBody>
      </p:sp>
    </p:spTree>
    <p:extLst>
      <p:ext uri="{BB962C8B-B14F-4D97-AF65-F5344CB8AC3E}">
        <p14:creationId xmlns:p14="http://schemas.microsoft.com/office/powerpoint/2010/main" val="27036084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C8B393A-625A-8B43-E3EC-5B633C6C6E10}"/>
              </a:ext>
            </a:extLst>
          </p:cNvPr>
          <p:cNvSpPr>
            <a:spLocks noGrp="1"/>
          </p:cNvSpPr>
          <p:nvPr>
            <p:ph type="title"/>
          </p:nvPr>
        </p:nvSpPr>
        <p:spPr/>
        <p:txBody>
          <a:bodyPr/>
          <a:lstStyle/>
          <a:p>
            <a:r>
              <a:rPr lang="en-SI" dirty="0"/>
              <a:t>7.2.2023</a:t>
            </a:r>
            <a:endParaRPr lang="sl-SI" dirty="0"/>
          </a:p>
        </p:txBody>
      </p:sp>
      <p:sp>
        <p:nvSpPr>
          <p:cNvPr id="3" name="Označba mesta vsebine 2">
            <a:extLst>
              <a:ext uri="{FF2B5EF4-FFF2-40B4-BE49-F238E27FC236}">
                <a16:creationId xmlns:a16="http://schemas.microsoft.com/office/drawing/2014/main" id="{DCF39E57-4811-0386-795A-96AAE7C33780}"/>
              </a:ext>
            </a:extLst>
          </p:cNvPr>
          <p:cNvSpPr>
            <a:spLocks noGrp="1"/>
          </p:cNvSpPr>
          <p:nvPr>
            <p:ph idx="1"/>
          </p:nvPr>
        </p:nvSpPr>
        <p:spPr/>
        <p:txBody>
          <a:bodyPr/>
          <a:lstStyle/>
          <a:p>
            <a:r>
              <a:rPr lang="en-SI" dirty="0"/>
              <a:t>Added some functionality to the GUI from yesterday</a:t>
            </a:r>
          </a:p>
          <a:p>
            <a:r>
              <a:rPr lang="en-SI" dirty="0"/>
              <a:t>Added the </a:t>
            </a:r>
            <a:r>
              <a:rPr lang="en-SI" dirty="0" err="1"/>
              <a:t>progressbar</a:t>
            </a:r>
            <a:r>
              <a:rPr lang="en-SI" dirty="0"/>
              <a:t> functionality, messages when reaching the end and the </a:t>
            </a:r>
            <a:r>
              <a:rPr lang="en-SI" dirty="0" err="1"/>
              <a:t>findsource</a:t>
            </a:r>
            <a:r>
              <a:rPr lang="en-SI"/>
              <a:t> function.</a:t>
            </a:r>
            <a:endParaRPr lang="sl-SI" dirty="0"/>
          </a:p>
        </p:txBody>
      </p:sp>
    </p:spTree>
    <p:extLst>
      <p:ext uri="{BB962C8B-B14F-4D97-AF65-F5344CB8AC3E}">
        <p14:creationId xmlns:p14="http://schemas.microsoft.com/office/powerpoint/2010/main" val="264484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12248-8EA4-9747-5479-A7563BEC6224}"/>
              </a:ext>
            </a:extLst>
          </p:cNvPr>
          <p:cNvSpPr>
            <a:spLocks noGrp="1"/>
          </p:cNvSpPr>
          <p:nvPr>
            <p:ph type="title"/>
          </p:nvPr>
        </p:nvSpPr>
        <p:spPr/>
        <p:txBody>
          <a:bodyPr/>
          <a:lstStyle/>
          <a:p>
            <a:r>
              <a:rPr lang="en-SI" dirty="0"/>
              <a:t>9.2.2023</a:t>
            </a:r>
            <a:endParaRPr lang="sl-SI" dirty="0"/>
          </a:p>
        </p:txBody>
      </p:sp>
      <p:sp>
        <p:nvSpPr>
          <p:cNvPr id="3" name="Označba mesta vsebine 2">
            <a:extLst>
              <a:ext uri="{FF2B5EF4-FFF2-40B4-BE49-F238E27FC236}">
                <a16:creationId xmlns:a16="http://schemas.microsoft.com/office/drawing/2014/main" id="{966AA805-4D3A-E970-B09A-1DE5ADBB6619}"/>
              </a:ext>
            </a:extLst>
          </p:cNvPr>
          <p:cNvSpPr>
            <a:spLocks noGrp="1"/>
          </p:cNvSpPr>
          <p:nvPr>
            <p:ph idx="1"/>
          </p:nvPr>
        </p:nvSpPr>
        <p:spPr/>
        <p:txBody>
          <a:bodyPr>
            <a:normAutofit lnSpcReduction="10000"/>
          </a:bodyPr>
          <a:lstStyle/>
          <a:p>
            <a:r>
              <a:rPr lang="en-SI" dirty="0"/>
              <a:t>Added the functionality to the </a:t>
            </a:r>
            <a:r>
              <a:rPr lang="en-SI" dirty="0" err="1"/>
              <a:t>findSource</a:t>
            </a:r>
            <a:r>
              <a:rPr lang="en-SI" dirty="0"/>
              <a:t> GUI, that allows the </a:t>
            </a:r>
            <a:r>
              <a:rPr lang="en-SI" dirty="0" err="1"/>
              <a:t>inputed</a:t>
            </a:r>
            <a:r>
              <a:rPr lang="en-SI" dirty="0"/>
              <a:t> numbers for HD and </a:t>
            </a:r>
            <a:r>
              <a:rPr lang="en-SI" dirty="0" err="1"/>
              <a:t>dHD</a:t>
            </a:r>
            <a:r>
              <a:rPr lang="en-SI" dirty="0"/>
              <a:t> to be saved and used again after closing of the main window.</a:t>
            </a:r>
          </a:p>
          <a:p>
            <a:r>
              <a:rPr lang="en-SI" dirty="0"/>
              <a:t>The problem occur</a:t>
            </a:r>
            <a:r>
              <a:rPr lang="en-GB" dirty="0"/>
              <a:t>r</a:t>
            </a:r>
            <a:r>
              <a:rPr lang="en-SI" dirty="0"/>
              <a:t>ed when changing the number of measurements and with that the array for storing them. This problem is now fixed so that </a:t>
            </a:r>
            <a:r>
              <a:rPr lang="en-SI" dirty="0" err="1"/>
              <a:t>everytime</a:t>
            </a:r>
            <a:r>
              <a:rPr lang="en-SI" dirty="0"/>
              <a:t> we change the number of measurements the loop changes so that it begins the traversal over the new array.</a:t>
            </a:r>
          </a:p>
          <a:p>
            <a:r>
              <a:rPr lang="en-SI" dirty="0"/>
              <a:t>I also changed the functionality of the progress bar, it now shows how many more measurements until the end.</a:t>
            </a:r>
          </a:p>
          <a:p>
            <a:r>
              <a:rPr lang="en-SI" dirty="0"/>
              <a:t>The PROBLEM now is that there is something wrong with the </a:t>
            </a:r>
            <a:r>
              <a:rPr lang="en-SI" dirty="0" err="1"/>
              <a:t>findsource</a:t>
            </a:r>
            <a:r>
              <a:rPr lang="en-SI" dirty="0"/>
              <a:t> code and the visualization.</a:t>
            </a:r>
            <a:endParaRPr lang="sl-SI" dirty="0"/>
          </a:p>
        </p:txBody>
      </p:sp>
    </p:spTree>
    <p:extLst>
      <p:ext uri="{BB962C8B-B14F-4D97-AF65-F5344CB8AC3E}">
        <p14:creationId xmlns:p14="http://schemas.microsoft.com/office/powerpoint/2010/main" val="24228654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74C2DF4-FA54-60D3-14AA-DC0CC1C8C58A}"/>
              </a:ext>
            </a:extLst>
          </p:cNvPr>
          <p:cNvSpPr>
            <a:spLocks noGrp="1"/>
          </p:cNvSpPr>
          <p:nvPr>
            <p:ph type="title"/>
          </p:nvPr>
        </p:nvSpPr>
        <p:spPr>
          <a:xfrm>
            <a:off x="838200" y="365125"/>
            <a:ext cx="10515600" cy="919389"/>
          </a:xfrm>
        </p:spPr>
        <p:txBody>
          <a:bodyPr/>
          <a:lstStyle/>
          <a:p>
            <a:r>
              <a:rPr lang="en-SI" dirty="0"/>
              <a:t>10.2.2023</a:t>
            </a:r>
            <a:endParaRPr lang="sl-SI" dirty="0"/>
          </a:p>
        </p:txBody>
      </p:sp>
      <p:sp>
        <p:nvSpPr>
          <p:cNvPr id="3" name="Označba mesta vsebine 2">
            <a:extLst>
              <a:ext uri="{FF2B5EF4-FFF2-40B4-BE49-F238E27FC236}">
                <a16:creationId xmlns:a16="http://schemas.microsoft.com/office/drawing/2014/main" id="{F433C8C9-9AC3-EBC7-4D8B-02BF394DD20B}"/>
              </a:ext>
            </a:extLst>
          </p:cNvPr>
          <p:cNvSpPr>
            <a:spLocks noGrp="1"/>
          </p:cNvSpPr>
          <p:nvPr>
            <p:ph idx="1"/>
          </p:nvPr>
        </p:nvSpPr>
        <p:spPr>
          <a:xfrm>
            <a:off x="838200" y="1393371"/>
            <a:ext cx="10515600" cy="4332515"/>
          </a:xfrm>
        </p:spPr>
        <p:txBody>
          <a:bodyPr>
            <a:normAutofit/>
          </a:bodyPr>
          <a:lstStyle/>
          <a:p>
            <a:r>
              <a:rPr lang="en-SI" dirty="0"/>
              <a:t>Fixed the code so that the source estimation (only for x and y coordinates) works. Same for visualization.</a:t>
            </a:r>
          </a:p>
          <a:p>
            <a:r>
              <a:rPr lang="en-SI" dirty="0"/>
              <a:t>Tested out for 36 measurements – seems to work.</a:t>
            </a:r>
          </a:p>
          <a:p>
            <a:r>
              <a:rPr lang="en-SI" dirty="0"/>
              <a:t>Also I ran the code at each grid tile – question mark on 26.1.2023, but now the code produces the figure below – which makes sense and is in line with the code/</a:t>
            </a:r>
            <a:r>
              <a:rPr lang="en-SI" dirty="0" err="1"/>
              <a:t>expl</a:t>
            </a:r>
            <a:r>
              <a:rPr lang="en-GB" dirty="0"/>
              <a:t>a</a:t>
            </a:r>
            <a:r>
              <a:rPr lang="en-SI" dirty="0"/>
              <a:t>nation before the added parameter to the fit function, look on 8.12.2023. The spooky thing is I didn’t actively work on improving this since 26.1, so why is it now working properly??</a:t>
            </a:r>
            <a:endParaRPr lang="sl-SI" dirty="0"/>
          </a:p>
        </p:txBody>
      </p:sp>
    </p:spTree>
    <p:extLst>
      <p:ext uri="{BB962C8B-B14F-4D97-AF65-F5344CB8AC3E}">
        <p14:creationId xmlns:p14="http://schemas.microsoft.com/office/powerpoint/2010/main" val="10092148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ka 5">
            <a:extLst>
              <a:ext uri="{FF2B5EF4-FFF2-40B4-BE49-F238E27FC236}">
                <a16:creationId xmlns:a16="http://schemas.microsoft.com/office/drawing/2014/main" id="{F77FC2A5-BD33-E55F-10E8-C49E5DCC8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087" y="1538287"/>
            <a:ext cx="8505825" cy="3781425"/>
          </a:xfrm>
          <a:prstGeom prst="rect">
            <a:avLst/>
          </a:prstGeom>
        </p:spPr>
      </p:pic>
    </p:spTree>
    <p:extLst>
      <p:ext uri="{BB962C8B-B14F-4D97-AF65-F5344CB8AC3E}">
        <p14:creationId xmlns:p14="http://schemas.microsoft.com/office/powerpoint/2010/main" val="42294797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6AC47E0-7CAF-8AC9-7C7B-AF9E61FF35B1}"/>
              </a:ext>
            </a:extLst>
          </p:cNvPr>
          <p:cNvSpPr>
            <a:spLocks noGrp="1"/>
          </p:cNvSpPr>
          <p:nvPr>
            <p:ph type="title"/>
          </p:nvPr>
        </p:nvSpPr>
        <p:spPr/>
        <p:txBody>
          <a:bodyPr/>
          <a:lstStyle/>
          <a:p>
            <a:r>
              <a:rPr lang="en-SI" dirty="0"/>
              <a:t>3.8.2023</a:t>
            </a:r>
            <a:endParaRPr lang="sl-SI" dirty="0"/>
          </a:p>
        </p:txBody>
      </p:sp>
      <p:sp>
        <p:nvSpPr>
          <p:cNvPr id="3" name="Označba mesta vsebine 2">
            <a:extLst>
              <a:ext uri="{FF2B5EF4-FFF2-40B4-BE49-F238E27FC236}">
                <a16:creationId xmlns:a16="http://schemas.microsoft.com/office/drawing/2014/main" id="{2A0FE19A-CA4C-F458-557D-F4953C893B74}"/>
              </a:ext>
            </a:extLst>
          </p:cNvPr>
          <p:cNvSpPr>
            <a:spLocks noGrp="1"/>
          </p:cNvSpPr>
          <p:nvPr>
            <p:ph idx="1"/>
          </p:nvPr>
        </p:nvSpPr>
        <p:spPr/>
        <p:txBody>
          <a:bodyPr/>
          <a:lstStyle/>
          <a:p>
            <a:r>
              <a:rPr lang="en-SI" dirty="0"/>
              <a:t>Prep</a:t>
            </a:r>
            <a:r>
              <a:rPr lang="sl-SI" dirty="0"/>
              <a:t>a</a:t>
            </a:r>
            <a:r>
              <a:rPr lang="en-SI" dirty="0"/>
              <a:t>ration to write a report</a:t>
            </a:r>
          </a:p>
          <a:p>
            <a:r>
              <a:rPr lang="en-SI" dirty="0"/>
              <a:t>Created a new directory with </a:t>
            </a:r>
            <a:r>
              <a:rPr lang="en-SI" dirty="0" err="1"/>
              <a:t>sep</a:t>
            </a:r>
            <a:r>
              <a:rPr lang="sl-SI" dirty="0"/>
              <a:t>a</a:t>
            </a:r>
            <a:r>
              <a:rPr lang="en-SI" dirty="0"/>
              <a:t>rate .</a:t>
            </a:r>
            <a:r>
              <a:rPr lang="en-SI" dirty="0" err="1"/>
              <a:t>py</a:t>
            </a:r>
            <a:r>
              <a:rPr lang="en-SI" dirty="0"/>
              <a:t> files (subsid</a:t>
            </a:r>
            <a:r>
              <a:rPr lang="sl-SI" dirty="0"/>
              <a:t>i</a:t>
            </a:r>
            <a:r>
              <a:rPr lang="en-SI" dirty="0" err="1"/>
              <a:t>ary</a:t>
            </a:r>
            <a:r>
              <a:rPr lang="en-SI" dirty="0"/>
              <a:t>, zigzag, spiral, combination and example) which will have better comments and will be clearer.</a:t>
            </a:r>
            <a:endParaRPr lang="sl-SI" dirty="0"/>
          </a:p>
        </p:txBody>
      </p:sp>
    </p:spTree>
    <p:extLst>
      <p:ext uri="{BB962C8B-B14F-4D97-AF65-F5344CB8AC3E}">
        <p14:creationId xmlns:p14="http://schemas.microsoft.com/office/powerpoint/2010/main" val="36908118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5605562-664A-B634-740C-9C1DAC3BF7F8}"/>
              </a:ext>
            </a:extLst>
          </p:cNvPr>
          <p:cNvSpPr>
            <a:spLocks noGrp="1"/>
          </p:cNvSpPr>
          <p:nvPr>
            <p:ph type="title"/>
          </p:nvPr>
        </p:nvSpPr>
        <p:spPr/>
        <p:txBody>
          <a:bodyPr/>
          <a:lstStyle/>
          <a:p>
            <a:r>
              <a:rPr lang="en-SI" dirty="0"/>
              <a:t>4.8.2023</a:t>
            </a:r>
            <a:endParaRPr lang="sl-SI" dirty="0"/>
          </a:p>
        </p:txBody>
      </p:sp>
      <p:sp>
        <p:nvSpPr>
          <p:cNvPr id="3" name="Označba mesta vsebine 2">
            <a:extLst>
              <a:ext uri="{FF2B5EF4-FFF2-40B4-BE49-F238E27FC236}">
                <a16:creationId xmlns:a16="http://schemas.microsoft.com/office/drawing/2014/main" id="{3F15578C-11BD-151D-ECB3-EF22D371B366}"/>
              </a:ext>
            </a:extLst>
          </p:cNvPr>
          <p:cNvSpPr>
            <a:spLocks noGrp="1"/>
          </p:cNvSpPr>
          <p:nvPr>
            <p:ph idx="1"/>
          </p:nvPr>
        </p:nvSpPr>
        <p:spPr/>
        <p:txBody>
          <a:bodyPr/>
          <a:lstStyle/>
          <a:p>
            <a:r>
              <a:rPr lang="en-SI" dirty="0"/>
              <a:t>Finished making zigzag and spiral code cleaner. Also fixed some code</a:t>
            </a:r>
          </a:p>
          <a:p>
            <a:r>
              <a:rPr lang="en-SI" dirty="0"/>
              <a:t>Made a universal location-finding function</a:t>
            </a:r>
          </a:p>
          <a:p>
            <a:r>
              <a:rPr lang="en-SI" dirty="0"/>
              <a:t>For next week: first in </a:t>
            </a:r>
            <a:r>
              <a:rPr lang="en-SI" dirty="0" err="1"/>
              <a:t>report_code</a:t>
            </a:r>
            <a:r>
              <a:rPr lang="en-SI" dirty="0"/>
              <a:t> directory add code that analyses the simulations. Then write a report for everything except experimental data. Then write to </a:t>
            </a:r>
            <a:r>
              <a:rPr lang="en-SI" dirty="0" err="1"/>
              <a:t>dr</a:t>
            </a:r>
            <a:r>
              <a:rPr lang="en-SI" dirty="0"/>
              <a:t> </a:t>
            </a:r>
            <a:r>
              <a:rPr lang="en-SI" dirty="0" err="1"/>
              <a:t>Mihovilović</a:t>
            </a:r>
            <a:r>
              <a:rPr lang="en-SI" dirty="0"/>
              <a:t> and prepare for a possible experimental testing.</a:t>
            </a:r>
            <a:endParaRPr lang="sl-SI" dirty="0"/>
          </a:p>
        </p:txBody>
      </p:sp>
    </p:spTree>
    <p:extLst>
      <p:ext uri="{BB962C8B-B14F-4D97-AF65-F5344CB8AC3E}">
        <p14:creationId xmlns:p14="http://schemas.microsoft.com/office/powerpoint/2010/main" val="39662971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F01ADD5-F75C-E21F-A36C-E81E1661B3B4}"/>
              </a:ext>
            </a:extLst>
          </p:cNvPr>
          <p:cNvSpPr>
            <a:spLocks noGrp="1"/>
          </p:cNvSpPr>
          <p:nvPr>
            <p:ph type="title"/>
          </p:nvPr>
        </p:nvSpPr>
        <p:spPr/>
        <p:txBody>
          <a:bodyPr/>
          <a:lstStyle/>
          <a:p>
            <a:r>
              <a:rPr lang="en-SI" dirty="0"/>
              <a:t>8.8.2023</a:t>
            </a:r>
            <a:endParaRPr lang="sl-SI" dirty="0"/>
          </a:p>
        </p:txBody>
      </p:sp>
      <p:sp>
        <p:nvSpPr>
          <p:cNvPr id="3" name="Označba mesta vsebine 2">
            <a:extLst>
              <a:ext uri="{FF2B5EF4-FFF2-40B4-BE49-F238E27FC236}">
                <a16:creationId xmlns:a16="http://schemas.microsoft.com/office/drawing/2014/main" id="{46B239C6-5599-EC12-F2C3-DC1FE539A947}"/>
              </a:ext>
            </a:extLst>
          </p:cNvPr>
          <p:cNvSpPr>
            <a:spLocks noGrp="1"/>
          </p:cNvSpPr>
          <p:nvPr>
            <p:ph idx="1"/>
          </p:nvPr>
        </p:nvSpPr>
        <p:spPr>
          <a:xfrm>
            <a:off x="838200" y="1556657"/>
            <a:ext cx="10515600" cy="2471057"/>
          </a:xfrm>
        </p:spPr>
        <p:txBody>
          <a:bodyPr>
            <a:normAutofit fontScale="77500" lnSpcReduction="20000"/>
          </a:bodyPr>
          <a:lstStyle/>
          <a:p>
            <a:r>
              <a:rPr lang="en-SI" dirty="0"/>
              <a:t>Problem with simulating source at different tiles of the plain with a loop going through the entire grid.</a:t>
            </a:r>
          </a:p>
          <a:p>
            <a:r>
              <a:rPr lang="en-SI" dirty="0"/>
              <a:t>The problem is that you sometimes get the result but other times we get a </a:t>
            </a:r>
            <a:r>
              <a:rPr lang="en-SI" dirty="0" err="1"/>
              <a:t>RuntimeError</a:t>
            </a:r>
            <a:r>
              <a:rPr lang="en-SI" dirty="0"/>
              <a:t>, which is the result of </a:t>
            </a:r>
            <a:r>
              <a:rPr lang="en-SI" dirty="0" err="1"/>
              <a:t>curve_fit</a:t>
            </a:r>
            <a:r>
              <a:rPr lang="en-SI" dirty="0"/>
              <a:t> not being able to fit all the parameters. The number of times we don’t get an error decreases with the number of tiles into which we divide the grid (left image: 25 ~ 30% </a:t>
            </a:r>
            <a:r>
              <a:rPr lang="en-SI" dirty="0" err="1"/>
              <a:t>suc</a:t>
            </a:r>
            <a:r>
              <a:rPr lang="sl-SI" dirty="0"/>
              <a:t>c</a:t>
            </a:r>
            <a:r>
              <a:rPr lang="en-SI" dirty="0" err="1"/>
              <a:t>ess</a:t>
            </a:r>
            <a:r>
              <a:rPr lang="en-SI" dirty="0"/>
              <a:t> rate and right image: 100 ~20% success rate).</a:t>
            </a:r>
          </a:p>
          <a:p>
            <a:r>
              <a:rPr lang="en-SI" dirty="0"/>
              <a:t>There also seem to be tiles where the </a:t>
            </a:r>
            <a:r>
              <a:rPr lang="en-SI" dirty="0" err="1"/>
              <a:t>RuntimeError</a:t>
            </a:r>
            <a:r>
              <a:rPr lang="en-SI" dirty="0"/>
              <a:t> occurs more often the others. This is around the </a:t>
            </a:r>
            <a:r>
              <a:rPr lang="en-SI" dirty="0" err="1"/>
              <a:t>center</a:t>
            </a:r>
            <a:r>
              <a:rPr lang="en-SI" dirty="0"/>
              <a:t> of the plain.</a:t>
            </a:r>
            <a:endParaRPr lang="sl-SI" dirty="0"/>
          </a:p>
        </p:txBody>
      </p:sp>
      <p:pic>
        <p:nvPicPr>
          <p:cNvPr id="5" name="Slika 4" descr="Slika, ki vsebuje besede barvitost, kvadrat, pravokotnik, vijolično&#10;&#10;Opis je samodejno ustvarjen">
            <a:extLst>
              <a:ext uri="{FF2B5EF4-FFF2-40B4-BE49-F238E27FC236}">
                <a16:creationId xmlns:a16="http://schemas.microsoft.com/office/drawing/2014/main" id="{097B5FEA-1E72-CFD2-C72B-A6FAC8870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460" y="4116771"/>
            <a:ext cx="3600000" cy="2549249"/>
          </a:xfrm>
          <a:prstGeom prst="rect">
            <a:avLst/>
          </a:prstGeom>
        </p:spPr>
      </p:pic>
      <p:pic>
        <p:nvPicPr>
          <p:cNvPr id="7" name="Slika 6" descr="Slika, ki vsebuje besede vijolično, barvitost, posnetek zaslona, španski bezeg&#10;&#10;Opis je samodejno ustvarjen">
            <a:extLst>
              <a:ext uri="{FF2B5EF4-FFF2-40B4-BE49-F238E27FC236}">
                <a16:creationId xmlns:a16="http://schemas.microsoft.com/office/drawing/2014/main" id="{C1A17911-B888-64F6-10FC-1BF8ADD3C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371" y="4116771"/>
            <a:ext cx="3600000" cy="2549249"/>
          </a:xfrm>
          <a:prstGeom prst="rect">
            <a:avLst/>
          </a:prstGeom>
        </p:spPr>
      </p:pic>
    </p:spTree>
    <p:extLst>
      <p:ext uri="{BB962C8B-B14F-4D97-AF65-F5344CB8AC3E}">
        <p14:creationId xmlns:p14="http://schemas.microsoft.com/office/powerpoint/2010/main" val="14398871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C83A6A40-9EDF-939E-3539-84D42ECF8F95}"/>
              </a:ext>
            </a:extLst>
          </p:cNvPr>
          <p:cNvSpPr>
            <a:spLocks noGrp="1"/>
          </p:cNvSpPr>
          <p:nvPr>
            <p:ph idx="1"/>
          </p:nvPr>
        </p:nvSpPr>
        <p:spPr>
          <a:xfrm>
            <a:off x="838200" y="598714"/>
            <a:ext cx="10515600" cy="5578249"/>
          </a:xfrm>
        </p:spPr>
        <p:txBody>
          <a:bodyPr/>
          <a:lstStyle/>
          <a:p>
            <a:r>
              <a:rPr lang="en-SI" dirty="0"/>
              <a:t>Starting to write the final report on </a:t>
            </a:r>
            <a:r>
              <a:rPr lang="en-SI"/>
              <a:t>the project.</a:t>
            </a:r>
            <a:endParaRPr lang="sl-SI" dirty="0"/>
          </a:p>
        </p:txBody>
      </p:sp>
    </p:spTree>
    <p:extLst>
      <p:ext uri="{BB962C8B-B14F-4D97-AF65-F5344CB8AC3E}">
        <p14:creationId xmlns:p14="http://schemas.microsoft.com/office/powerpoint/2010/main" val="2970364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661A895-5274-533C-6F74-2984E4FCFD74}"/>
              </a:ext>
            </a:extLst>
          </p:cNvPr>
          <p:cNvSpPr>
            <a:spLocks noGrp="1"/>
          </p:cNvSpPr>
          <p:nvPr>
            <p:ph type="title"/>
          </p:nvPr>
        </p:nvSpPr>
        <p:spPr/>
        <p:txBody>
          <a:bodyPr/>
          <a:lstStyle/>
          <a:p>
            <a:r>
              <a:rPr lang="en-SI" dirty="0"/>
              <a:t>9.8.2023</a:t>
            </a:r>
            <a:endParaRPr lang="sl-SI" dirty="0"/>
          </a:p>
        </p:txBody>
      </p:sp>
      <p:sp>
        <p:nvSpPr>
          <p:cNvPr id="3" name="Označba mesta vsebine 2">
            <a:extLst>
              <a:ext uri="{FF2B5EF4-FFF2-40B4-BE49-F238E27FC236}">
                <a16:creationId xmlns:a16="http://schemas.microsoft.com/office/drawing/2014/main" id="{C1480632-F8EA-A2A8-6329-5697CAB58023}"/>
              </a:ext>
            </a:extLst>
          </p:cNvPr>
          <p:cNvSpPr>
            <a:spLocks noGrp="1"/>
          </p:cNvSpPr>
          <p:nvPr>
            <p:ph idx="1"/>
          </p:nvPr>
        </p:nvSpPr>
        <p:spPr/>
        <p:txBody>
          <a:bodyPr/>
          <a:lstStyle/>
          <a:p>
            <a:r>
              <a:rPr lang="en-SI" dirty="0"/>
              <a:t>The final version of the activity function.</a:t>
            </a:r>
          </a:p>
          <a:p>
            <a:r>
              <a:rPr lang="en-SI" dirty="0"/>
              <a:t>Final report</a:t>
            </a:r>
            <a:endParaRPr lang="sl-SI" dirty="0"/>
          </a:p>
        </p:txBody>
      </p:sp>
    </p:spTree>
    <p:extLst>
      <p:ext uri="{BB962C8B-B14F-4D97-AF65-F5344CB8AC3E}">
        <p14:creationId xmlns:p14="http://schemas.microsoft.com/office/powerpoint/2010/main" val="25992434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DAE8EE5-DEEC-BB8D-3369-02A216997C8E}"/>
              </a:ext>
            </a:extLst>
          </p:cNvPr>
          <p:cNvSpPr>
            <a:spLocks noGrp="1"/>
          </p:cNvSpPr>
          <p:nvPr>
            <p:ph type="title"/>
          </p:nvPr>
        </p:nvSpPr>
        <p:spPr/>
        <p:txBody>
          <a:bodyPr/>
          <a:lstStyle/>
          <a:p>
            <a:r>
              <a:rPr lang="en-SI" dirty="0"/>
              <a:t>10.8.2023</a:t>
            </a:r>
            <a:endParaRPr lang="sl-SI" dirty="0"/>
          </a:p>
        </p:txBody>
      </p:sp>
      <p:sp>
        <p:nvSpPr>
          <p:cNvPr id="3" name="Označba mesta vsebine 2">
            <a:extLst>
              <a:ext uri="{FF2B5EF4-FFF2-40B4-BE49-F238E27FC236}">
                <a16:creationId xmlns:a16="http://schemas.microsoft.com/office/drawing/2014/main" id="{91E6A297-008E-6ACB-FA2D-8C767A4C7B6B}"/>
              </a:ext>
            </a:extLst>
          </p:cNvPr>
          <p:cNvSpPr>
            <a:spLocks noGrp="1"/>
          </p:cNvSpPr>
          <p:nvPr>
            <p:ph idx="1"/>
          </p:nvPr>
        </p:nvSpPr>
        <p:spPr/>
        <p:txBody>
          <a:bodyPr/>
          <a:lstStyle/>
          <a:p>
            <a:r>
              <a:rPr lang="en-SI" dirty="0"/>
              <a:t>Final report</a:t>
            </a:r>
          </a:p>
          <a:p>
            <a:r>
              <a:rPr lang="en-SI" dirty="0"/>
              <a:t>Add graphs for deviation to changing h, K and dt.</a:t>
            </a:r>
            <a:endParaRPr lang="sl-SI" dirty="0"/>
          </a:p>
        </p:txBody>
      </p:sp>
    </p:spTree>
    <p:extLst>
      <p:ext uri="{BB962C8B-B14F-4D97-AF65-F5344CB8AC3E}">
        <p14:creationId xmlns:p14="http://schemas.microsoft.com/office/powerpoint/2010/main" val="2954511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2926134-D68C-C4D6-B0F8-87FA6FDF092D}"/>
              </a:ext>
            </a:extLst>
          </p:cNvPr>
          <p:cNvSpPr>
            <a:spLocks noGrp="1"/>
          </p:cNvSpPr>
          <p:nvPr>
            <p:ph type="title"/>
          </p:nvPr>
        </p:nvSpPr>
        <p:spPr/>
        <p:txBody>
          <a:bodyPr/>
          <a:lstStyle/>
          <a:p>
            <a:r>
              <a:rPr lang="en-SI" dirty="0"/>
              <a:t>11.8.2023</a:t>
            </a:r>
            <a:endParaRPr lang="sl-SI" dirty="0"/>
          </a:p>
        </p:txBody>
      </p:sp>
      <p:sp>
        <p:nvSpPr>
          <p:cNvPr id="3" name="Označba mesta vsebine 2">
            <a:extLst>
              <a:ext uri="{FF2B5EF4-FFF2-40B4-BE49-F238E27FC236}">
                <a16:creationId xmlns:a16="http://schemas.microsoft.com/office/drawing/2014/main" id="{7BF0823E-5E92-DE03-7EC6-D462FC4624CB}"/>
              </a:ext>
            </a:extLst>
          </p:cNvPr>
          <p:cNvSpPr>
            <a:spLocks noGrp="1"/>
          </p:cNvSpPr>
          <p:nvPr>
            <p:ph idx="1"/>
          </p:nvPr>
        </p:nvSpPr>
        <p:spPr/>
        <p:txBody>
          <a:bodyPr/>
          <a:lstStyle/>
          <a:p>
            <a:r>
              <a:rPr lang="en-SI" dirty="0"/>
              <a:t>Continu work on report.</a:t>
            </a:r>
          </a:p>
          <a:p>
            <a:r>
              <a:rPr lang="en-SI" dirty="0"/>
              <a:t>Creating devToParsErrbar.py</a:t>
            </a:r>
          </a:p>
          <a:p>
            <a:r>
              <a:rPr lang="en-SI" dirty="0"/>
              <a:t>Tidying up devToPars.py</a:t>
            </a:r>
            <a:endParaRPr lang="sl-SI" dirty="0"/>
          </a:p>
        </p:txBody>
      </p:sp>
    </p:spTree>
    <p:extLst>
      <p:ext uri="{BB962C8B-B14F-4D97-AF65-F5344CB8AC3E}">
        <p14:creationId xmlns:p14="http://schemas.microsoft.com/office/powerpoint/2010/main" val="2627058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EDCB634-0115-4052-238C-7492FEAE41F1}"/>
              </a:ext>
            </a:extLst>
          </p:cNvPr>
          <p:cNvSpPr>
            <a:spLocks noGrp="1"/>
          </p:cNvSpPr>
          <p:nvPr>
            <p:ph type="title"/>
          </p:nvPr>
        </p:nvSpPr>
        <p:spPr/>
        <p:txBody>
          <a:bodyPr/>
          <a:lstStyle/>
          <a:p>
            <a:r>
              <a:rPr lang="en-SI" dirty="0"/>
              <a:t>16.8.2023</a:t>
            </a:r>
            <a:endParaRPr lang="sl-SI" dirty="0"/>
          </a:p>
        </p:txBody>
      </p:sp>
      <p:sp>
        <p:nvSpPr>
          <p:cNvPr id="3" name="Označba mesta vsebine 2">
            <a:extLst>
              <a:ext uri="{FF2B5EF4-FFF2-40B4-BE49-F238E27FC236}">
                <a16:creationId xmlns:a16="http://schemas.microsoft.com/office/drawing/2014/main" id="{C3F40C4B-4DF8-3DD4-054A-72798E6C99A8}"/>
              </a:ext>
            </a:extLst>
          </p:cNvPr>
          <p:cNvSpPr>
            <a:spLocks noGrp="1"/>
          </p:cNvSpPr>
          <p:nvPr>
            <p:ph idx="1"/>
          </p:nvPr>
        </p:nvSpPr>
        <p:spPr/>
        <p:txBody>
          <a:bodyPr/>
          <a:lstStyle/>
          <a:p>
            <a:r>
              <a:rPr lang="en-SI" dirty="0"/>
              <a:t>Continue final report</a:t>
            </a:r>
          </a:p>
          <a:p>
            <a:r>
              <a:rPr lang="en-SI" dirty="0"/>
              <a:t>Making 3D graph of deviation, h and dt</a:t>
            </a:r>
          </a:p>
          <a:p>
            <a:r>
              <a:rPr lang="en-SI" dirty="0"/>
              <a:t>Something not 100 percent right fix tomorrow</a:t>
            </a:r>
            <a:endParaRPr lang="sl-SI" dirty="0"/>
          </a:p>
        </p:txBody>
      </p:sp>
    </p:spTree>
    <p:extLst>
      <p:ext uri="{BB962C8B-B14F-4D97-AF65-F5344CB8AC3E}">
        <p14:creationId xmlns:p14="http://schemas.microsoft.com/office/powerpoint/2010/main" val="40428635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EA299D8-A354-CA42-0AA4-CD436A57E8CF}"/>
              </a:ext>
            </a:extLst>
          </p:cNvPr>
          <p:cNvSpPr>
            <a:spLocks noGrp="1"/>
          </p:cNvSpPr>
          <p:nvPr>
            <p:ph type="title"/>
          </p:nvPr>
        </p:nvSpPr>
        <p:spPr/>
        <p:txBody>
          <a:bodyPr/>
          <a:lstStyle/>
          <a:p>
            <a:r>
              <a:rPr lang="en-SI" dirty="0"/>
              <a:t>17.8.2023</a:t>
            </a:r>
            <a:endParaRPr lang="sl-SI" dirty="0"/>
          </a:p>
        </p:txBody>
      </p:sp>
      <p:sp>
        <p:nvSpPr>
          <p:cNvPr id="3" name="Označba mesta vsebine 2">
            <a:extLst>
              <a:ext uri="{FF2B5EF4-FFF2-40B4-BE49-F238E27FC236}">
                <a16:creationId xmlns:a16="http://schemas.microsoft.com/office/drawing/2014/main" id="{89781FC5-AB95-D159-E22B-197CBB2930A8}"/>
              </a:ext>
            </a:extLst>
          </p:cNvPr>
          <p:cNvSpPr>
            <a:spLocks noGrp="1"/>
          </p:cNvSpPr>
          <p:nvPr>
            <p:ph idx="1"/>
          </p:nvPr>
        </p:nvSpPr>
        <p:spPr>
          <a:xfrm>
            <a:off x="838200" y="1825625"/>
            <a:ext cx="10515600" cy="493032"/>
          </a:xfrm>
        </p:spPr>
        <p:txBody>
          <a:bodyPr/>
          <a:lstStyle/>
          <a:p>
            <a:r>
              <a:rPr lang="en-SI" dirty="0"/>
              <a:t>Fixed the 3D graph</a:t>
            </a:r>
            <a:endParaRPr lang="sl-SI" dirty="0"/>
          </a:p>
        </p:txBody>
      </p:sp>
      <p:pic>
        <p:nvPicPr>
          <p:cNvPr id="7" name="Slika 6" descr="Slika, ki vsebuje besede posnetek zaslona, besedilo, diagram, pravokotnik&#10;&#10;Opis je samodejno ustvarjen">
            <a:extLst>
              <a:ext uri="{FF2B5EF4-FFF2-40B4-BE49-F238E27FC236}">
                <a16:creationId xmlns:a16="http://schemas.microsoft.com/office/drawing/2014/main" id="{8863B815-065D-7887-CC31-DB6153F78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656" y="1825625"/>
            <a:ext cx="5852172" cy="4389129"/>
          </a:xfrm>
          <a:prstGeom prst="rect">
            <a:avLst/>
          </a:prstGeom>
        </p:spPr>
      </p:pic>
    </p:spTree>
    <p:extLst>
      <p:ext uri="{BB962C8B-B14F-4D97-AF65-F5344CB8AC3E}">
        <p14:creationId xmlns:p14="http://schemas.microsoft.com/office/powerpoint/2010/main" val="38835720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3720A4E2-9343-4596-475F-4190A9355A94}"/>
              </a:ext>
            </a:extLst>
          </p:cNvPr>
          <p:cNvSpPr>
            <a:spLocks noGrp="1"/>
          </p:cNvSpPr>
          <p:nvPr>
            <p:ph idx="1"/>
          </p:nvPr>
        </p:nvSpPr>
        <p:spPr>
          <a:xfrm>
            <a:off x="838200" y="435429"/>
            <a:ext cx="10515600" cy="5741534"/>
          </a:xfrm>
        </p:spPr>
        <p:txBody>
          <a:bodyPr/>
          <a:lstStyle/>
          <a:p>
            <a:r>
              <a:rPr lang="en-SI" dirty="0"/>
              <a:t>Plus finally fixed/finished the idea I began working on 19.12.2022. </a:t>
            </a:r>
            <a:r>
              <a:rPr lang="en-SI" dirty="0" err="1"/>
              <a:t>Woorking</a:t>
            </a:r>
            <a:r>
              <a:rPr lang="en-SI" dirty="0"/>
              <a:t> on fixing the 3D code helped. </a:t>
            </a:r>
            <a:endParaRPr lang="sl-SI" dirty="0"/>
          </a:p>
        </p:txBody>
      </p:sp>
      <p:pic>
        <p:nvPicPr>
          <p:cNvPr id="7" name="Slika 6" descr="Slika, ki vsebuje besede besedilo, posnetek zaslona, zaslon, grafični prikaz&#10;&#10;Opis je samodejno ustvarjen">
            <a:extLst>
              <a:ext uri="{FF2B5EF4-FFF2-40B4-BE49-F238E27FC236}">
                <a16:creationId xmlns:a16="http://schemas.microsoft.com/office/drawing/2014/main" id="{DD2667FC-F0C8-9FE9-11B2-1DBB11D93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9523" y="1305101"/>
            <a:ext cx="3840000" cy="2880000"/>
          </a:xfrm>
          <a:prstGeom prst="rect">
            <a:avLst/>
          </a:prstGeom>
        </p:spPr>
      </p:pic>
      <p:pic>
        <p:nvPicPr>
          <p:cNvPr id="5" name="Slika 4" descr="Slika, ki vsebuje besede besedilo, posnetek zaslona, grafični prikaz, vrstica&#10;&#10;Opis je samodejno ustvarjen">
            <a:extLst>
              <a:ext uri="{FF2B5EF4-FFF2-40B4-BE49-F238E27FC236}">
                <a16:creationId xmlns:a16="http://schemas.microsoft.com/office/drawing/2014/main" id="{701A60CD-9FCA-241E-677E-5E933F5408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5945" y="3810715"/>
            <a:ext cx="3840000" cy="2880000"/>
          </a:xfrm>
          <a:prstGeom prst="rect">
            <a:avLst/>
          </a:prstGeom>
        </p:spPr>
      </p:pic>
      <p:pic>
        <p:nvPicPr>
          <p:cNvPr id="9" name="Slika 8" descr="Slika, ki vsebuje besede besedilo, posnetek zaslona, vrstica, grafični prikaz&#10;&#10;Opis je samodejno ustvarjen">
            <a:extLst>
              <a:ext uri="{FF2B5EF4-FFF2-40B4-BE49-F238E27FC236}">
                <a16:creationId xmlns:a16="http://schemas.microsoft.com/office/drawing/2014/main" id="{1BE3DD06-7283-E36D-992C-9C2691EDA5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073" y="1218015"/>
            <a:ext cx="3840000" cy="2880000"/>
          </a:xfrm>
          <a:prstGeom prst="rect">
            <a:avLst/>
          </a:prstGeom>
        </p:spPr>
      </p:pic>
    </p:spTree>
    <p:extLst>
      <p:ext uri="{BB962C8B-B14F-4D97-AF65-F5344CB8AC3E}">
        <p14:creationId xmlns:p14="http://schemas.microsoft.com/office/powerpoint/2010/main" val="1866704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5346</TotalTime>
  <Words>5622</Words>
  <Application>Microsoft Office PowerPoint</Application>
  <PresentationFormat>Širokozaslonsko</PresentationFormat>
  <Paragraphs>260</Paragraphs>
  <Slides>82</Slides>
  <Notes>1</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82</vt:i4>
      </vt:variant>
    </vt:vector>
  </HeadingPairs>
  <TitlesOfParts>
    <vt:vector size="86"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lpstr>17.1.2023</vt:lpstr>
      <vt:lpstr>PowerPointova predstavitev</vt:lpstr>
      <vt:lpstr>18.1.2023</vt:lpstr>
      <vt:lpstr>PowerPointova predstavitev</vt:lpstr>
      <vt:lpstr>19.1.2023</vt:lpstr>
      <vt:lpstr>PowerPointova predstavitev</vt:lpstr>
      <vt:lpstr>20.1.2023</vt:lpstr>
      <vt:lpstr>24.1.2023</vt:lpstr>
      <vt:lpstr>25.1.2023</vt:lpstr>
      <vt:lpstr>26.1.2023</vt:lpstr>
      <vt:lpstr>PowerPointova predstavitev</vt:lpstr>
      <vt:lpstr>27.1.2023</vt:lpstr>
      <vt:lpstr>30.1.2023</vt:lpstr>
      <vt:lpstr>31.1.2023</vt:lpstr>
      <vt:lpstr>1.2.2023</vt:lpstr>
      <vt:lpstr>PowerPointova predstavitev</vt:lpstr>
      <vt:lpstr>3.2.2023</vt:lpstr>
      <vt:lpstr>6.2.2023</vt:lpstr>
      <vt:lpstr>7.2.2023</vt:lpstr>
      <vt:lpstr>9.2.2023</vt:lpstr>
      <vt:lpstr>10.2.2023</vt:lpstr>
      <vt:lpstr>PowerPointova predstavitev</vt:lpstr>
      <vt:lpstr>3.8.2023</vt:lpstr>
      <vt:lpstr>4.8.2023</vt:lpstr>
      <vt:lpstr>8.8.2023</vt:lpstr>
      <vt:lpstr>PowerPointova predstavitev</vt:lpstr>
      <vt:lpstr>9.8.2023</vt:lpstr>
      <vt:lpstr>10.8.2023</vt:lpstr>
      <vt:lpstr>11.8.2023</vt:lpstr>
      <vt:lpstr>16.8.2023</vt:lpstr>
      <vt:lpstr>17.8.2023</vt:lpstr>
      <vt:lpstr>PowerPointova predstavitev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2023-08-17T11:03:53Z</dcterms:modified>
</cp:coreProperties>
</file>