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0" dt="2023-02-03T16:06:2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03T16:06:32.735" v="34811"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3465</TotalTime>
  <Words>4987</Words>
  <Application>Microsoft Office PowerPoint</Application>
  <PresentationFormat>Širokozaslonsko</PresentationFormat>
  <Paragraphs>214</Paragraphs>
  <Slides>67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67</vt:i4>
      </vt:variant>
    </vt:vector>
  </HeadingPairs>
  <TitlesOfParts>
    <vt:vector size="7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2023-02-03T16:06:35Z</dcterms:modified>
</cp:coreProperties>
</file>