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71" dt="2023-01-19T12:06:32.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1-20T13:33:41.419" v="32205"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0T13:33:41.419" v="32205"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0T13:33:41.419" v="32205" actId="20577"/>
          <ac:spMkLst>
            <pc:docMk/>
            <pc:sldMk cId="2938886860" sldId="312"/>
            <ac:spMk id="3" creationId="{E1D056E9-6B28-5345-B681-8E4CCC1D7BA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20. 01. 2023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20. 01. 2023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20. 01. 2023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20. 01. 2023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20. 01. 2023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20. 01. 2023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20. 01. 2023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20. 01. 2023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20. 01. 2023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20. 01. 2023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20. 01. 2023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20. 01. 2023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fit needs more points to consist</a:t>
            </a:r>
            <a:r>
              <a:rPr lang="en-GB" dirty="0"/>
              <a:t>e</a:t>
            </a:r>
            <a:r>
              <a:rPr lang="en-SI" dirty="0" err="1"/>
              <a:t>ntly</a:t>
            </a:r>
            <a:r>
              <a:rPr lang="en-SI" dirty="0"/>
              <a:t> produce a fit. Setting 2 as the value for grid (a 2x2 grid) is not sufficient.</a:t>
            </a:r>
          </a:p>
          <a:p>
            <a:r>
              <a:rPr lang="en-SI" dirty="0"/>
              <a:t>For now the grid 2 is the </a:t>
            </a:r>
            <a:r>
              <a:rPr lang="en-SI"/>
              <a:t>only option in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2953</TotalTime>
  <Words>4598</Words>
  <Application>Microsoft Office PowerPoint</Application>
  <PresentationFormat>Širokozaslonsko</PresentationFormat>
  <Paragraphs>187</Paragraphs>
  <Slides>57</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57</vt:i4>
      </vt:variant>
    </vt:vector>
  </HeadingPairs>
  <TitlesOfParts>
    <vt:vector size="61"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2023-01-20T13:33:42Z</dcterms:modified>
</cp:coreProperties>
</file>